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257" r:id="rId3"/>
    <p:sldId id="258" r:id="rId4"/>
    <p:sldId id="269" r:id="rId5"/>
    <p:sldId id="259" r:id="rId6"/>
    <p:sldId id="270" r:id="rId7"/>
    <p:sldId id="271" r:id="rId8"/>
    <p:sldId id="273" r:id="rId9"/>
    <p:sldId id="276" r:id="rId10"/>
    <p:sldId id="277" r:id="rId11"/>
    <p:sldId id="278" r:id="rId12"/>
    <p:sldId id="279" r:id="rId13"/>
    <p:sldId id="280" r:id="rId14"/>
    <p:sldId id="281" r:id="rId15"/>
    <p:sldId id="274" r:id="rId16"/>
    <p:sldId id="272" r:id="rId17"/>
    <p:sldId id="282" r:id="rId18"/>
    <p:sldId id="284" r:id="rId19"/>
    <p:sldId id="285" r:id="rId20"/>
    <p:sldId id="288" r:id="rId21"/>
    <p:sldId id="286" r:id="rId22"/>
    <p:sldId id="283" r:id="rId23"/>
    <p:sldId id="290" r:id="rId24"/>
    <p:sldId id="289" r:id="rId25"/>
    <p:sldId id="26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5356" autoAdjust="0"/>
  </p:normalViewPr>
  <p:slideViewPr>
    <p:cSldViewPr snapToGrid="0" showGuides="1">
      <p:cViewPr varScale="1">
        <p:scale>
          <a:sx n="102" d="100"/>
          <a:sy n="102" d="100"/>
        </p:scale>
        <p:origin x="258" y="102"/>
      </p:cViewPr>
      <p:guideLst>
        <p:guide orient="horz" pos="2160"/>
        <p:guide pos="3840"/>
      </p:guideLst>
    </p:cSldViewPr>
  </p:slideViewPr>
  <p:notesTextViewPr>
    <p:cViewPr>
      <p:scale>
        <a:sx n="1" d="1"/>
        <a:sy n="1" d="1"/>
      </p:scale>
      <p:origin x="0" y="0"/>
    </p:cViewPr>
  </p:notesTextViewPr>
  <p:notesViewPr>
    <p:cSldViewPr snapToGrid="0" showGuides="1">
      <p:cViewPr varScale="1">
        <p:scale>
          <a:sx n="92" d="100"/>
          <a:sy n="92" d="100"/>
        </p:scale>
        <p:origin x="373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CEAAF3-9831-450B-8D59-2C09DB96C8FC}" type="datetimeFigureOut">
              <a:rPr lang="en-US"/>
              <a:pPr/>
              <a:t>5/6/2025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834459-7356-44BF-850D-8B30C4FB3B6B}" type="slidenum">
              <a:rPr/>
              <a:pPr/>
              <a:t>‹#›</a:t>
            </a:fld>
            <a:endParaRPr/>
          </a:p>
        </p:txBody>
      </p:sp>
    </p:spTree>
    <p:extLst>
      <p:ext uri="{BB962C8B-B14F-4D97-AF65-F5344CB8AC3E}">
        <p14:creationId xmlns:p14="http://schemas.microsoft.com/office/powerpoint/2010/main" val="246901652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0CD79-FC16-4410-AB61-17F26E6D3BC8}" type="datetimeFigureOut">
              <a:rPr lang="en-US"/>
              <a:pPr/>
              <a:t>5/6/2025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C37BE-C303-496D-B5CD-85F2937540FC}" type="slidenum">
              <a:rPr/>
              <a:pPr/>
              <a:t>‹#›</a:t>
            </a:fld>
            <a:endParaRPr/>
          </a:p>
        </p:txBody>
      </p:sp>
    </p:spTree>
    <p:extLst>
      <p:ext uri="{BB962C8B-B14F-4D97-AF65-F5344CB8AC3E}">
        <p14:creationId xmlns:p14="http://schemas.microsoft.com/office/powerpoint/2010/main" val="3350842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cs typeface="Arial" pitchFamily="34" charset="0"/>
              </a:rPr>
              <a:t>NOTE: </a:t>
            </a:r>
            <a:r>
              <a:rPr lang="en-US" sz="1200">
                <a:cs typeface="Arial" pitchFamily="34" charset="0"/>
              </a:rPr>
              <a:t>Want a different image on this slide? Select the picture and delete it. Now click the Pictures icon in the placeholder to insert your own image.</a:t>
            </a:r>
          </a:p>
        </p:txBody>
      </p:sp>
      <p:sp>
        <p:nvSpPr>
          <p:cNvPr id="4" name="Slide Number Placeholder 3"/>
          <p:cNvSpPr>
            <a:spLocks noGrp="1"/>
          </p:cNvSpPr>
          <p:nvPr>
            <p:ph type="sldNum" sz="quarter" idx="10"/>
          </p:nvPr>
        </p:nvSpPr>
        <p:spPr/>
        <p:txBody>
          <a:bodyPr/>
          <a:lstStyle/>
          <a:p>
            <a:fld id="{0A3C37BE-C303-496D-B5CD-85F2937540FC}" type="slidenum">
              <a:rPr lang="en-US" smtClean="0"/>
              <a:pPr/>
              <a:t>1</a:t>
            </a:fld>
            <a:endParaRPr lang="en-US"/>
          </a:p>
        </p:txBody>
      </p:sp>
    </p:spTree>
    <p:extLst>
      <p:ext uri="{BB962C8B-B14F-4D97-AF65-F5344CB8AC3E}">
        <p14:creationId xmlns:p14="http://schemas.microsoft.com/office/powerpoint/2010/main" val="2205551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2</a:t>
            </a:fld>
            <a:endParaRPr lang="en-US"/>
          </a:p>
        </p:txBody>
      </p:sp>
    </p:spTree>
    <p:extLst>
      <p:ext uri="{BB962C8B-B14F-4D97-AF65-F5344CB8AC3E}">
        <p14:creationId xmlns:p14="http://schemas.microsoft.com/office/powerpoint/2010/main" val="3796805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3</a:t>
            </a:fld>
            <a:endParaRPr lang="en-US"/>
          </a:p>
        </p:txBody>
      </p:sp>
    </p:spTree>
    <p:extLst>
      <p:ext uri="{BB962C8B-B14F-4D97-AF65-F5344CB8AC3E}">
        <p14:creationId xmlns:p14="http://schemas.microsoft.com/office/powerpoint/2010/main" val="1943810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5</a:t>
            </a:fld>
            <a:endParaRPr lang="en-US"/>
          </a:p>
        </p:txBody>
      </p:sp>
    </p:spTree>
    <p:extLst>
      <p:ext uri="{BB962C8B-B14F-4D97-AF65-F5344CB8AC3E}">
        <p14:creationId xmlns:p14="http://schemas.microsoft.com/office/powerpoint/2010/main" val="11600249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3C37BE-C303-496D-B5CD-85F2937540FC}" type="slidenum">
              <a:rPr lang="en-US"/>
              <a:pPr/>
              <a:t>25</a:t>
            </a:fld>
            <a:endParaRPr lang="en-US"/>
          </a:p>
        </p:txBody>
      </p:sp>
    </p:spTree>
    <p:extLst>
      <p:ext uri="{BB962C8B-B14F-4D97-AF65-F5344CB8AC3E}">
        <p14:creationId xmlns:p14="http://schemas.microsoft.com/office/powerpoint/2010/main" val="73179963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104900" y="2292094"/>
            <a:ext cx="10096500" cy="2219691"/>
          </a:xfrm>
        </p:spPr>
        <p:txBody>
          <a:bodyPr anchor="ctr">
            <a:normAutofit/>
          </a:bodyPr>
          <a:lstStyle>
            <a:lvl1pPr algn="l">
              <a:defRPr sz="4400" cap="all" baseline="0"/>
            </a:lvl1pPr>
          </a:lstStyle>
          <a:p>
            <a:r>
              <a:t>Click to edit Master title style</a:t>
            </a:r>
          </a:p>
        </p:txBody>
      </p:sp>
      <p:sp>
        <p:nvSpPr>
          <p:cNvPr id="3" name="Subtitle 2"/>
          <p:cNvSpPr>
            <a:spLocks noGrp="1"/>
          </p:cNvSpPr>
          <p:nvPr>
            <p:ph type="subTitle" idx="1"/>
          </p:nvPr>
        </p:nvSpPr>
        <p:spPr>
          <a:xfrm>
            <a:off x="1104898" y="4511784"/>
            <a:ext cx="10096501"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t>Click to edit Master subtitle style</a:t>
            </a:r>
          </a:p>
        </p:txBody>
      </p:sp>
      <p:sp>
        <p:nvSpPr>
          <p:cNvPr id="4" name="Date Placeholder 3"/>
          <p:cNvSpPr>
            <a:spLocks noGrp="1"/>
          </p:cNvSpPr>
          <p:nvPr>
            <p:ph type="dt" sz="half" idx="10"/>
          </p:nvPr>
        </p:nvSpPr>
        <p:spPr/>
        <p:txBody>
          <a:bodyPr/>
          <a:lstStyle/>
          <a:p>
            <a:fld id="{402B9795-92DC-40DC-A1CA-9A4B349D7824}" type="datetimeFigureOut">
              <a:rPr lang="en-US" smtClean="0"/>
              <a:pPr/>
              <a:t>5/6/2025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pic>
        <p:nvPicPr>
          <p:cNvPr id="11" name="Picture 10"/>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4445" y="0"/>
            <a:ext cx="1747524" cy="2292094"/>
          </a:xfrm>
          <a:prstGeom prst="rect">
            <a:avLst/>
          </a:prstGeom>
        </p:spPr>
      </p:pic>
    </p:spTree>
    <p:extLst>
      <p:ext uri="{BB962C8B-B14F-4D97-AF65-F5344CB8AC3E}">
        <p14:creationId xmlns:p14="http://schemas.microsoft.com/office/powerpoint/2010/main" val="165975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t>Click to edit Master title style</a:t>
            </a:r>
          </a:p>
        </p:txBody>
      </p:sp>
      <p:sp>
        <p:nvSpPr>
          <p:cNvPr id="3" name="Picture Placeholder 2"/>
          <p:cNvSpPr>
            <a:spLocks noGrp="1"/>
          </p:cNvSpPr>
          <p:nvPr>
            <p:ph type="pic" idx="1"/>
          </p:nvPr>
        </p:nvSpPr>
        <p:spPr>
          <a:xfrm>
            <a:off x="4654671" y="1600199"/>
            <a:ext cx="6430912" cy="4572001"/>
          </a:xfrm>
        </p:spPr>
        <p:txBody>
          <a:bodyPr tIns="118872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p:cNvSpPr>
            <a:spLocks noGrp="1"/>
          </p:cNvSpPr>
          <p:nvPr>
            <p:ph type="body" sz="half" idx="2"/>
          </p:nvPr>
        </p:nvSpPr>
        <p:spPr>
          <a:xfrm>
            <a:off x="1104900" y="1600200"/>
            <a:ext cx="3396996"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t>Click to edit Master text styles</a:t>
            </a:r>
          </a:p>
        </p:txBody>
      </p:sp>
      <p:sp>
        <p:nvSpPr>
          <p:cNvPr id="5" name="Date Placeholder 4"/>
          <p:cNvSpPr>
            <a:spLocks noGrp="1"/>
          </p:cNvSpPr>
          <p:nvPr>
            <p:ph type="dt" sz="half" idx="10"/>
          </p:nvPr>
        </p:nvSpPr>
        <p:spPr/>
        <p:txBody>
          <a:bodyPr/>
          <a:lstStyle/>
          <a:p>
            <a:fld id="{402B9795-92DC-40DC-A1CA-9A4B349D7824}" type="datetimeFigureOut">
              <a:rPr lang="en-US" smtClean="0"/>
              <a:pPr/>
              <a:t>5/6/2025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76963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Vertical Text Placeholder 2"/>
          <p:cNvSpPr>
            <a:spLocks noGrp="1"/>
          </p:cNvSpPr>
          <p:nvPr>
            <p:ph type="body" orient="vert" idx="1"/>
          </p:nvPr>
        </p:nvSpPr>
        <p:spPr/>
        <p:txBody>
          <a:bodyPr vert="eaVert"/>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5/6/2025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20120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72600" y="365125"/>
            <a:ext cx="1714500" cy="5811838"/>
          </a:xfrm>
        </p:spPr>
        <p:txBody>
          <a:bodyPr vert="eaVert"/>
          <a:lstStyle/>
          <a:p>
            <a:r>
              <a:t>Click to edit Master title style</a:t>
            </a:r>
          </a:p>
        </p:txBody>
      </p:sp>
      <p:sp>
        <p:nvSpPr>
          <p:cNvPr id="3" name="Vertical Text Placeholder 2"/>
          <p:cNvSpPr>
            <a:spLocks noGrp="1"/>
          </p:cNvSpPr>
          <p:nvPr>
            <p:ph type="body" orient="vert" idx="1"/>
          </p:nvPr>
        </p:nvSpPr>
        <p:spPr>
          <a:xfrm>
            <a:off x="1104900" y="365125"/>
            <a:ext cx="8098896" cy="5811838"/>
          </a:xfrm>
        </p:spPr>
        <p:txBody>
          <a:bodyPr vert="eaVert"/>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5/6/2025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grpSp>
        <p:nvGrpSpPr>
          <p:cNvPr id="7" name="Group 6"/>
          <p:cNvGrpSpPr/>
          <p:nvPr/>
        </p:nvGrpSpPr>
        <p:grpSpPr>
          <a:xfrm rot="5400000">
            <a:off x="6514047" y="3228843"/>
            <a:ext cx="5632704" cy="84403"/>
            <a:chOff x="1073150" y="1219201"/>
            <a:chExt cx="10058400" cy="63125"/>
          </a:xfrm>
        </p:grpSpPr>
        <p:cxnSp>
          <p:nvCxnSpPr>
            <p:cNvPr id="8" name="Straight Connector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92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Content Placeholder 2"/>
          <p:cNvSpPr>
            <a:spLocks noGrp="1"/>
          </p:cNvSpPr>
          <p:nvPr>
            <p:ph idx="1"/>
          </p:nvPr>
        </p:nvSpPr>
        <p:spPr/>
        <p:txBody>
          <a:bodyPr/>
          <a:lstStyle/>
          <a:p>
            <a:pPr lvl="0"/>
            <a:r>
              <a:t>Click to edit Master text styles</a:t>
            </a:r>
          </a:p>
          <a:p>
            <a:pPr lvl="1"/>
            <a:r>
              <a:t>Second level</a:t>
            </a:r>
          </a:p>
          <a:p>
            <a:pPr lvl="2"/>
            <a:r>
              <a:t>Third level</a:t>
            </a:r>
          </a:p>
          <a:p>
            <a:pPr lvl="3"/>
            <a:r>
              <a:t>Fourth level</a:t>
            </a:r>
          </a:p>
          <a:p>
            <a:pPr lvl="4"/>
            <a:r>
              <a:t>Fifth level</a:t>
            </a:r>
          </a:p>
        </p:txBody>
      </p:sp>
      <p:sp>
        <p:nvSpPr>
          <p:cNvPr id="4" name="Date Placeholder 3"/>
          <p:cNvSpPr>
            <a:spLocks noGrp="1"/>
          </p:cNvSpPr>
          <p:nvPr>
            <p:ph type="dt" sz="half" idx="10"/>
          </p:nvPr>
        </p:nvSpPr>
        <p:spPr/>
        <p:txBody>
          <a:bodyPr/>
          <a:lstStyle/>
          <a:p>
            <a:fld id="{402B9795-92DC-40DC-A1CA-9A4B349D7824}" type="datetimeFigureOut">
              <a:rPr lang="en-US" smtClean="0"/>
              <a:pPr/>
              <a:t>5/6/2025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78687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grpSp>
        <p:nvGrpSpPr>
          <p:cNvPr id="13" name="Group 12"/>
          <p:cNvGrpSpPr/>
          <p:nvPr/>
        </p:nvGrpSpPr>
        <p:grpSpPr>
          <a:xfrm rot="10800000">
            <a:off x="0" y="5645510"/>
            <a:ext cx="12192000" cy="63125"/>
            <a:chOff x="507492" y="1501519"/>
            <a:chExt cx="8129016" cy="63125"/>
          </a:xfrm>
        </p:grpSpPr>
        <p:cxnSp>
          <p:nvCxnSpPr>
            <p:cNvPr id="17" name="Straight Connector 16"/>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0" y="1143000"/>
            <a:ext cx="12192000" cy="63125"/>
            <a:chOff x="507492" y="1501519"/>
            <a:chExt cx="8129016" cy="63125"/>
          </a:xfrm>
        </p:grpSpPr>
        <p:cxnSp>
          <p:nvCxnSpPr>
            <p:cNvPr id="15" name="Straight Connector 14"/>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104900" y="2292094"/>
            <a:ext cx="5734050" cy="2219691"/>
          </a:xfrm>
        </p:spPr>
        <p:txBody>
          <a:bodyPr anchor="ctr">
            <a:normAutofit/>
          </a:bodyPr>
          <a:lstStyle>
            <a:lvl1pPr algn="l">
              <a:defRPr sz="4400" cap="all" baseline="0"/>
            </a:lvl1pPr>
          </a:lstStyle>
          <a:p>
            <a:r>
              <a:t>Click to edit Master title style</a:t>
            </a:r>
          </a:p>
        </p:txBody>
      </p:sp>
      <p:sp>
        <p:nvSpPr>
          <p:cNvPr id="3" name="Subtitle 2"/>
          <p:cNvSpPr>
            <a:spLocks noGrp="1"/>
          </p:cNvSpPr>
          <p:nvPr>
            <p:ph type="subTitle" idx="1"/>
          </p:nvPr>
        </p:nvSpPr>
        <p:spPr>
          <a:xfrm>
            <a:off x="1104900" y="4511784"/>
            <a:ext cx="5734050"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t>Click to edit Master subtitle style</a:t>
            </a:r>
          </a:p>
        </p:txBody>
      </p:sp>
      <p:pic>
        <p:nvPicPr>
          <p:cNvPr id="10" name="Picture 9"/>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5880" y="0"/>
            <a:ext cx="1747524" cy="2292094"/>
          </a:xfrm>
          <a:prstGeom prst="rect">
            <a:avLst/>
          </a:prstGeom>
        </p:spPr>
      </p:pic>
      <p:sp>
        <p:nvSpPr>
          <p:cNvPr id="11" name="Picture Placeholder 10"/>
          <p:cNvSpPr>
            <a:spLocks noGrp="1"/>
          </p:cNvSpPr>
          <p:nvPr>
            <p:ph type="pic" sz="quarter" idx="13"/>
          </p:nvPr>
        </p:nvSpPr>
        <p:spPr>
          <a:xfrm>
            <a:off x="6981063" y="1310656"/>
            <a:ext cx="5210937" cy="4208604"/>
          </a:xfrm>
          <a:solidFill>
            <a:schemeClr val="tx1">
              <a:lumMod val="20000"/>
              <a:lumOff val="80000"/>
            </a:schemeClr>
          </a:solidFill>
        </p:spPr>
        <p:txBody>
          <a:bodyPr tIns="1005840"/>
          <a:lstStyle>
            <a:lvl1pPr marL="0" indent="0" algn="ctr">
              <a:buNone/>
              <a:defRPr/>
            </a:lvl1pPr>
          </a:lstStyle>
          <a:p>
            <a:endParaRPr/>
          </a:p>
        </p:txBody>
      </p:sp>
    </p:spTree>
    <p:extLst>
      <p:ext uri="{BB962C8B-B14F-4D97-AF65-F5344CB8AC3E}">
        <p14:creationId xmlns:p14="http://schemas.microsoft.com/office/powerpoint/2010/main" val="267394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2514600"/>
            <a:ext cx="12192000" cy="3194035"/>
            <a:chOff x="647402" y="2514600"/>
            <a:chExt cx="10838688" cy="3194035"/>
          </a:xfrm>
        </p:grpSpPr>
        <p:grpSp>
          <p:nvGrpSpPr>
            <p:cNvPr id="9" name="Group 8"/>
            <p:cNvGrpSpPr/>
            <p:nvPr/>
          </p:nvGrpSpPr>
          <p:grpSpPr>
            <a:xfrm>
              <a:off x="647402" y="2514600"/>
              <a:ext cx="10838688" cy="63125"/>
              <a:chOff x="507492" y="1501519"/>
              <a:chExt cx="8129016" cy="63125"/>
            </a:xfrm>
          </p:grpSpPr>
          <p:cxnSp>
            <p:nvCxnSpPr>
              <p:cNvPr id="14" name="Straight Connector 13"/>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10" name="Rectangle 9"/>
            <p:cNvSpPr/>
            <p:nvPr/>
          </p:nvSpPr>
          <p:spPr>
            <a:xfrm>
              <a:off x="647402" y="2640850"/>
              <a:ext cx="10838688" cy="29415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rot="10800000">
              <a:off x="647402" y="5645510"/>
              <a:ext cx="10838688" cy="63125"/>
              <a:chOff x="507492" y="1501519"/>
              <a:chExt cx="8129016" cy="63125"/>
            </a:xfrm>
          </p:grpSpPr>
          <p:cxnSp>
            <p:nvCxnSpPr>
              <p:cNvPr id="12" name="Straight Connector 11"/>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104899" y="2971806"/>
            <a:ext cx="10071099" cy="1684150"/>
          </a:xfrm>
        </p:spPr>
        <p:txBody>
          <a:bodyPr anchor="ctr">
            <a:normAutofit/>
          </a:bodyPr>
          <a:lstStyle>
            <a:lvl1pPr>
              <a:defRPr sz="4400" cap="all" baseline="0">
                <a:solidFill>
                  <a:schemeClr val="bg1"/>
                </a:solidFill>
              </a:defRPr>
            </a:lvl1pPr>
          </a:lstStyle>
          <a:p>
            <a:r>
              <a:t>Click to edit Master title style</a:t>
            </a:r>
          </a:p>
        </p:txBody>
      </p:sp>
      <p:sp>
        <p:nvSpPr>
          <p:cNvPr id="3" name="Text Placeholder 2"/>
          <p:cNvSpPr>
            <a:spLocks noGrp="1"/>
          </p:cNvSpPr>
          <p:nvPr>
            <p:ph type="body" idx="1"/>
          </p:nvPr>
        </p:nvSpPr>
        <p:spPr>
          <a:xfrm>
            <a:off x="1104899" y="4655956"/>
            <a:ext cx="10071099"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t>Click to edit Master text styles</a:t>
            </a:r>
          </a:p>
        </p:txBody>
      </p:sp>
      <p:sp>
        <p:nvSpPr>
          <p:cNvPr id="4" name="Date Placeholder 3"/>
          <p:cNvSpPr>
            <a:spLocks noGrp="1"/>
          </p:cNvSpPr>
          <p:nvPr>
            <p:ph type="dt" sz="half" idx="10"/>
          </p:nvPr>
        </p:nvSpPr>
        <p:spPr/>
        <p:txBody>
          <a:bodyPr/>
          <a:lstStyle/>
          <a:p>
            <a:fld id="{402B9795-92DC-40DC-A1CA-9A4B349D7824}" type="datetimeFigureOut">
              <a:rPr lang="en-US" smtClean="0"/>
              <a:pPr/>
              <a:t>5/6/2025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pPr/>
              <a:t>‹#›</a:t>
            </a:fld>
            <a:endParaRPr/>
          </a:p>
        </p:txBody>
      </p:sp>
      <p:pic>
        <p:nvPicPr>
          <p:cNvPr id="7" name="Picture 6"/>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325880" y="0"/>
            <a:ext cx="1783188" cy="2971806"/>
          </a:xfrm>
          <a:prstGeom prst="rect">
            <a:avLst/>
          </a:prstGeom>
        </p:spPr>
      </p:pic>
    </p:spTree>
    <p:extLst>
      <p:ext uri="{BB962C8B-B14F-4D97-AF65-F5344CB8AC3E}">
        <p14:creationId xmlns:p14="http://schemas.microsoft.com/office/powerpoint/2010/main" val="360267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Content Placeholder 2"/>
          <p:cNvSpPr>
            <a:spLocks noGrp="1"/>
          </p:cNvSpPr>
          <p:nvPr>
            <p:ph sz="half" idx="1"/>
          </p:nvPr>
        </p:nvSpPr>
        <p:spPr>
          <a:xfrm>
            <a:off x="1104900" y="1600200"/>
            <a:ext cx="4914900" cy="4571999"/>
          </a:xfrm>
        </p:spPr>
        <p:txBody>
          <a:bodyPr/>
          <a:lstStyle>
            <a:lvl5pPr>
              <a:defRPr/>
            </a:lvl5pPr>
            <a:lvl6pPr>
              <a:defRPr/>
            </a:lvl6pPr>
            <a:lvl7pPr>
              <a:defRPr/>
            </a:lvl7pPr>
            <a:lvl8pPr>
              <a:defRPr/>
            </a:lvl8pPr>
            <a:lvl9pPr>
              <a:defRPr/>
            </a:lvl9pPr>
          </a:lstStyle>
          <a:p>
            <a:pPr lvl="0"/>
            <a:r>
              <a:t>Click to edit Master text styles</a:t>
            </a:r>
          </a:p>
          <a:p>
            <a:pPr lvl="1"/>
            <a:r>
              <a:t>Second level</a:t>
            </a:r>
          </a:p>
          <a:p>
            <a:pPr lvl="2"/>
            <a:r>
              <a:t>Third level</a:t>
            </a:r>
          </a:p>
          <a:p>
            <a:pPr lvl="3"/>
            <a:r>
              <a:t>Fourth level</a:t>
            </a:r>
          </a:p>
          <a:p>
            <a:pPr lvl="4"/>
            <a:r>
              <a:t>Fifth level</a:t>
            </a:r>
          </a:p>
        </p:txBody>
      </p:sp>
      <p:sp>
        <p:nvSpPr>
          <p:cNvPr id="4" name="Content Placeholder 3"/>
          <p:cNvSpPr>
            <a:spLocks noGrp="1"/>
          </p:cNvSpPr>
          <p:nvPr>
            <p:ph sz="half" idx="2"/>
          </p:nvPr>
        </p:nvSpPr>
        <p:spPr>
          <a:xfrm>
            <a:off x="6172200" y="1600200"/>
            <a:ext cx="4914900" cy="4571999"/>
          </a:xfrm>
        </p:spPr>
        <p:txBody>
          <a:bodyPr/>
          <a:lstStyle>
            <a:lvl5pPr>
              <a:defRPr/>
            </a:lvl5pPr>
            <a:lvl6pPr>
              <a:defRPr/>
            </a:lvl6pPr>
            <a:lvl7pPr>
              <a:defRPr/>
            </a:lvl7pPr>
            <a:lvl8pPr>
              <a:defRPr/>
            </a:lvl8pPr>
          </a:lstStyle>
          <a:p>
            <a:pPr lvl="0"/>
            <a:r>
              <a:t>Click to edit Master text styles</a:t>
            </a:r>
          </a:p>
          <a:p>
            <a:pPr lvl="1"/>
            <a:r>
              <a:t>Second level</a:t>
            </a:r>
          </a:p>
          <a:p>
            <a:pPr lvl="2"/>
            <a:r>
              <a:t>Third level</a:t>
            </a:r>
          </a:p>
          <a:p>
            <a:pPr lvl="3"/>
            <a:r>
              <a:t>Fourth level</a:t>
            </a:r>
          </a:p>
          <a:p>
            <a:pPr lvl="4"/>
            <a:r>
              <a:t>Fifth level</a:t>
            </a:r>
          </a:p>
        </p:txBody>
      </p:sp>
      <p:sp>
        <p:nvSpPr>
          <p:cNvPr id="5" name="Date Placeholder 4"/>
          <p:cNvSpPr>
            <a:spLocks noGrp="1"/>
          </p:cNvSpPr>
          <p:nvPr>
            <p:ph type="dt" sz="half" idx="10"/>
          </p:nvPr>
        </p:nvSpPr>
        <p:spPr/>
        <p:txBody>
          <a:bodyPr/>
          <a:lstStyle/>
          <a:p>
            <a:fld id="{402B9795-92DC-40DC-A1CA-9A4B349D7824}" type="datetimeFigureOut">
              <a:rPr lang="en-US" smtClean="0"/>
              <a:pPr/>
              <a:t>5/6/2025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527791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Text Placeholder 2"/>
          <p:cNvSpPr>
            <a:spLocks noGrp="1"/>
          </p:cNvSpPr>
          <p:nvPr>
            <p:ph type="body" idx="1"/>
          </p:nvPr>
        </p:nvSpPr>
        <p:spPr>
          <a:xfrm>
            <a:off x="110490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edit Master text styles</a:t>
            </a:r>
          </a:p>
        </p:txBody>
      </p:sp>
      <p:sp>
        <p:nvSpPr>
          <p:cNvPr id="4" name="Content Placeholder 3"/>
          <p:cNvSpPr>
            <a:spLocks noGrp="1"/>
          </p:cNvSpPr>
          <p:nvPr>
            <p:ph sz="half" idx="2"/>
          </p:nvPr>
        </p:nvSpPr>
        <p:spPr>
          <a:xfrm>
            <a:off x="1104900" y="2424112"/>
            <a:ext cx="4919472" cy="3748088"/>
          </a:xfrm>
        </p:spPr>
        <p:txBody>
          <a:bodyPr/>
          <a:lstStyle/>
          <a:p>
            <a:pPr lvl="0"/>
            <a:r>
              <a:t>Click to edit Master text styles</a:t>
            </a:r>
          </a:p>
          <a:p>
            <a:pPr lvl="1"/>
            <a:r>
              <a:t>Second level</a:t>
            </a:r>
          </a:p>
          <a:p>
            <a:pPr lvl="2"/>
            <a:r>
              <a:t>Third level</a:t>
            </a:r>
          </a:p>
          <a:p>
            <a:pPr lvl="3"/>
            <a:r>
              <a:t>Fourth level</a:t>
            </a:r>
          </a:p>
          <a:p>
            <a:pPr lvl="4"/>
            <a:r>
              <a:t>Fifth level</a:t>
            </a:r>
          </a:p>
        </p:txBody>
      </p:sp>
      <p:sp>
        <p:nvSpPr>
          <p:cNvPr id="5" name="Text Placeholder 4"/>
          <p:cNvSpPr>
            <a:spLocks noGrp="1"/>
          </p:cNvSpPr>
          <p:nvPr>
            <p:ph type="body" sz="quarter" idx="3"/>
          </p:nvPr>
        </p:nvSpPr>
        <p:spPr>
          <a:xfrm>
            <a:off x="616611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edit Master text styles</a:t>
            </a:r>
          </a:p>
        </p:txBody>
      </p:sp>
      <p:sp>
        <p:nvSpPr>
          <p:cNvPr id="6" name="Content Placeholder 5"/>
          <p:cNvSpPr>
            <a:spLocks noGrp="1"/>
          </p:cNvSpPr>
          <p:nvPr>
            <p:ph sz="quarter" idx="4"/>
          </p:nvPr>
        </p:nvSpPr>
        <p:spPr>
          <a:xfrm>
            <a:off x="6166110" y="2424112"/>
            <a:ext cx="4919472" cy="3748088"/>
          </a:xfrm>
        </p:spPr>
        <p:txBody>
          <a:bodyPr/>
          <a:lstStyle/>
          <a:p>
            <a:pPr lvl="0"/>
            <a:r>
              <a:t>Click to edit Master text styles</a:t>
            </a:r>
          </a:p>
          <a:p>
            <a:pPr lvl="1"/>
            <a:r>
              <a:t>Second level</a:t>
            </a:r>
          </a:p>
          <a:p>
            <a:pPr lvl="2"/>
            <a:r>
              <a:t>Third level</a:t>
            </a:r>
          </a:p>
          <a:p>
            <a:pPr lvl="3"/>
            <a:r>
              <a:t>Fourth level</a:t>
            </a:r>
          </a:p>
          <a:p>
            <a:pPr lvl="4"/>
            <a:r>
              <a:t>Fifth level</a:t>
            </a:r>
          </a:p>
        </p:txBody>
      </p:sp>
      <p:sp>
        <p:nvSpPr>
          <p:cNvPr id="7" name="Date Placeholder 6"/>
          <p:cNvSpPr>
            <a:spLocks noGrp="1"/>
          </p:cNvSpPr>
          <p:nvPr>
            <p:ph type="dt" sz="half" idx="10"/>
          </p:nvPr>
        </p:nvSpPr>
        <p:spPr/>
        <p:txBody>
          <a:bodyPr/>
          <a:lstStyle/>
          <a:p>
            <a:fld id="{402B9795-92DC-40DC-A1CA-9A4B349D7824}" type="datetimeFigureOut">
              <a:rPr lang="en-US" smtClean="0"/>
              <a:pPr/>
              <a:t>5/6/2025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97101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Click to edit Master title style</a:t>
            </a:r>
          </a:p>
        </p:txBody>
      </p:sp>
      <p:sp>
        <p:nvSpPr>
          <p:cNvPr id="3" name="Date Placeholder 2"/>
          <p:cNvSpPr>
            <a:spLocks noGrp="1"/>
          </p:cNvSpPr>
          <p:nvPr>
            <p:ph type="dt" sz="half" idx="10"/>
          </p:nvPr>
        </p:nvSpPr>
        <p:spPr/>
        <p:txBody>
          <a:bodyPr/>
          <a:lstStyle/>
          <a:p>
            <a:fld id="{402B9795-92DC-40DC-A1CA-9A4B349D7824}" type="datetimeFigureOut">
              <a:rPr lang="en-US" smtClean="0"/>
              <a:pPr/>
              <a:t>5/6/2025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175811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2B9795-92DC-40DC-A1CA-9A4B349D7824}" type="datetimeFigureOut">
              <a:rPr lang="en-US" smtClean="0"/>
              <a:pPr/>
              <a:t>5/6/2025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02416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t>Click to edit Master title style</a:t>
            </a:r>
          </a:p>
        </p:txBody>
      </p:sp>
      <p:sp>
        <p:nvSpPr>
          <p:cNvPr id="3" name="Content Placeholder 2"/>
          <p:cNvSpPr>
            <a:spLocks noGrp="1"/>
          </p:cNvSpPr>
          <p:nvPr>
            <p:ph idx="1"/>
          </p:nvPr>
        </p:nvSpPr>
        <p:spPr>
          <a:xfrm>
            <a:off x="5641848" y="1600199"/>
            <a:ext cx="5445252" cy="4572001"/>
          </a:xfrm>
        </p:spPr>
        <p:txBody>
          <a:bodyPr>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a:r>
              <a:t>Click to edit Master text styles</a:t>
            </a:r>
          </a:p>
          <a:p>
            <a:pPr lvl="1"/>
            <a:r>
              <a:t>Second level</a:t>
            </a:r>
          </a:p>
          <a:p>
            <a:pPr lvl="2"/>
            <a:r>
              <a:t>Third level</a:t>
            </a:r>
          </a:p>
          <a:p>
            <a:pPr lvl="3"/>
            <a:r>
              <a:t>Fourth level</a:t>
            </a:r>
          </a:p>
          <a:p>
            <a:pPr lvl="4"/>
            <a:r>
              <a:t>Fifth level</a:t>
            </a:r>
          </a:p>
        </p:txBody>
      </p:sp>
      <p:sp>
        <p:nvSpPr>
          <p:cNvPr id="4" name="Text Placeholder 3"/>
          <p:cNvSpPr>
            <a:spLocks noGrp="1"/>
          </p:cNvSpPr>
          <p:nvPr>
            <p:ph type="body" sz="half" idx="2"/>
          </p:nvPr>
        </p:nvSpPr>
        <p:spPr>
          <a:xfrm>
            <a:off x="1104900" y="1600200"/>
            <a:ext cx="4384548"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t>Click to edit Master text styles</a:t>
            </a:r>
          </a:p>
        </p:txBody>
      </p:sp>
      <p:sp>
        <p:nvSpPr>
          <p:cNvPr id="5" name="Date Placeholder 4"/>
          <p:cNvSpPr>
            <a:spLocks noGrp="1"/>
          </p:cNvSpPr>
          <p:nvPr>
            <p:ph type="dt" sz="half" idx="10"/>
          </p:nvPr>
        </p:nvSpPr>
        <p:spPr/>
        <p:txBody>
          <a:bodyPr/>
          <a:lstStyle/>
          <a:p>
            <a:fld id="{402B9795-92DC-40DC-A1CA-9A4B349D7824}" type="datetimeFigureOut">
              <a:rPr lang="en-US" smtClean="0"/>
              <a:pPr/>
              <a:t>5/6/2025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pPr/>
              <a:t>‹#›</a:t>
            </a:fld>
            <a:endParaRPr/>
          </a:p>
        </p:txBody>
      </p:sp>
    </p:spTree>
    <p:extLst>
      <p:ext uri="{BB962C8B-B14F-4D97-AF65-F5344CB8AC3E}">
        <p14:creationId xmlns:p14="http://schemas.microsoft.com/office/powerpoint/2010/main" val="376976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r>
              <a:t>Click to edit Master title style</a:t>
            </a:r>
          </a:p>
        </p:txBody>
      </p:sp>
      <p:sp>
        <p:nvSpPr>
          <p:cNvPr id="3" name="Text Placeholder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a:r>
              <a:t>Click to edit Master text styles</a:t>
            </a:r>
          </a:p>
          <a:p>
            <a:pPr lvl="1"/>
            <a:r>
              <a:t>Second level</a:t>
            </a:r>
          </a:p>
          <a:p>
            <a:pPr lvl="2"/>
            <a:r>
              <a:t>Third level</a:t>
            </a:r>
          </a:p>
          <a:p>
            <a:pPr lvl="3"/>
            <a:r>
              <a:t>Fourth level</a:t>
            </a:r>
          </a:p>
          <a:p>
            <a:pPr lvl="4"/>
            <a:r>
              <a:t>Fifth level</a:t>
            </a:r>
          </a:p>
          <a:p>
            <a:pPr lvl="5"/>
            <a:r>
              <a:t>Sixth level</a:t>
            </a:r>
          </a:p>
          <a:p>
            <a:pPr lvl="6"/>
            <a:r>
              <a:t>Seventh level</a:t>
            </a:r>
          </a:p>
          <a:p>
            <a:pPr lvl="7"/>
            <a:r>
              <a:t>Eighth level</a:t>
            </a:r>
          </a:p>
          <a:p>
            <a:pPr lvl="8"/>
            <a:r>
              <a:t>Ninth level</a:t>
            </a:r>
          </a:p>
        </p:txBody>
      </p:sp>
      <p:sp>
        <p:nvSpPr>
          <p:cNvPr id="4" name="Date Placeholder 3"/>
          <p:cNvSpPr>
            <a:spLocks noGrp="1"/>
          </p:cNvSpPr>
          <p:nvPr>
            <p:ph type="dt" sz="half" idx="2"/>
          </p:nvPr>
        </p:nvSpPr>
        <p:spPr>
          <a:xfrm>
            <a:off x="1104899" y="6356351"/>
            <a:ext cx="1829559" cy="365125"/>
          </a:xfrm>
          <a:prstGeom prst="rect">
            <a:avLst/>
          </a:prstGeom>
        </p:spPr>
        <p:txBody>
          <a:bodyPr vert="horz" lIns="0" tIns="45720" rIns="0" bIns="45720" rtlCol="0" anchor="ctr"/>
          <a:lstStyle>
            <a:lvl1pPr algn="l">
              <a:defRPr sz="1200">
                <a:solidFill>
                  <a:schemeClr val="tx1">
                    <a:lumMod val="60000"/>
                    <a:lumOff val="40000"/>
                  </a:schemeClr>
                </a:solidFill>
              </a:defRPr>
            </a:lvl1pPr>
          </a:lstStyle>
          <a:p>
            <a:fld id="{402B9795-92DC-40DC-A1CA-9A4B349D7824}" type="datetimeFigureOut">
              <a:rPr lang="en-US" smtClean="0"/>
              <a:pPr/>
              <a:t>5/6/2025</a:t>
            </a:fld>
            <a:endParaRPr/>
          </a:p>
        </p:txBody>
      </p:sp>
      <p:sp>
        <p:nvSpPr>
          <p:cNvPr id="5" name="Footer Placeholder 4"/>
          <p:cNvSpPr>
            <a:spLocks noGrp="1"/>
          </p:cNvSpPr>
          <p:nvPr>
            <p:ph type="ftr" sz="quarter" idx="3"/>
          </p:nvPr>
        </p:nvSpPr>
        <p:spPr>
          <a:xfrm>
            <a:off x="2934459" y="6356350"/>
            <a:ext cx="6323082" cy="365126"/>
          </a:xfrm>
          <a:prstGeom prst="rect">
            <a:avLst/>
          </a:prstGeom>
        </p:spPr>
        <p:txBody>
          <a:bodyPr vert="horz" lIns="0" tIns="45720" rIns="0" bIns="45720" rtlCol="0" anchor="ctr"/>
          <a:lstStyle>
            <a:lvl1pPr algn="ctr">
              <a:defRPr sz="1200">
                <a:solidFill>
                  <a:schemeClr val="tx1">
                    <a:lumMod val="60000"/>
                    <a:lumOff val="40000"/>
                  </a:schemeClr>
                </a:solidFill>
              </a:defRPr>
            </a:lvl1pPr>
          </a:lstStyle>
          <a:p>
            <a:endParaRPr/>
          </a:p>
        </p:txBody>
      </p:sp>
      <p:sp>
        <p:nvSpPr>
          <p:cNvPr id="6" name="Slide Number Placeholder 5"/>
          <p:cNvSpPr>
            <a:spLocks noGrp="1"/>
          </p:cNvSpPr>
          <p:nvPr>
            <p:ph type="sldNum" sz="quarter" idx="4"/>
          </p:nvPr>
        </p:nvSpPr>
        <p:spPr>
          <a:xfrm>
            <a:off x="9256782" y="6356351"/>
            <a:ext cx="1828800" cy="365125"/>
          </a:xfrm>
          <a:prstGeom prst="rect">
            <a:avLst/>
          </a:prstGeom>
        </p:spPr>
        <p:txBody>
          <a:bodyPr vert="horz" lIns="0" tIns="45720" rIns="0" bIns="45720" rtlCol="0" anchor="ctr"/>
          <a:lstStyle>
            <a:lvl1pPr algn="r">
              <a:defRPr sz="1200">
                <a:solidFill>
                  <a:schemeClr val="tx1">
                    <a:lumMod val="60000"/>
                    <a:lumOff val="40000"/>
                  </a:schemeClr>
                </a:solidFill>
              </a:defRPr>
            </a:lvl1pPr>
          </a:lstStyle>
          <a:p>
            <a:fld id="{0FF54DE5-C571-48E8-A5BC-B369434E2F44}" type="slidenum">
              <a:rPr/>
              <a:pPr/>
              <a:t>‹#›</a:t>
            </a:fld>
            <a:endParaRPr/>
          </a:p>
        </p:txBody>
      </p:sp>
      <p:grpSp>
        <p:nvGrpSpPr>
          <p:cNvPr id="15" name="Group 14"/>
          <p:cNvGrpSpPr/>
          <p:nvPr/>
        </p:nvGrpSpPr>
        <p:grpSpPr>
          <a:xfrm>
            <a:off x="1103376" y="1219201"/>
            <a:ext cx="9985248" cy="84403"/>
            <a:chOff x="1073150" y="1219201"/>
            <a:chExt cx="10058400" cy="63125"/>
          </a:xfrm>
        </p:grpSpPr>
        <p:cxnSp>
          <p:nvCxnSpPr>
            <p:cNvPr id="13" name="Straight Connector 12"/>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6251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606552" y="1481961"/>
            <a:ext cx="6591300" cy="1600200"/>
          </a:xfrm>
        </p:spPr>
        <p:txBody>
          <a:bodyPr anchor="ctr">
            <a:normAutofit/>
          </a:bodyPr>
          <a:lstStyle/>
          <a:p>
            <a:pPr algn="ctr"/>
            <a:r>
              <a:rPr lang="en-US" sz="3200" b="1" err="1">
                <a:latin typeface="Times New Roman" pitchFamily="18" charset="0"/>
                <a:cs typeface="Times New Roman" pitchFamily="18" charset="0"/>
              </a:rPr>
              <a:t>Báo</a:t>
            </a:r>
            <a:r>
              <a:rPr lang="en-US" sz="3200" b="1">
                <a:latin typeface="Times New Roman" pitchFamily="18" charset="0"/>
                <a:cs typeface="Times New Roman" pitchFamily="18" charset="0"/>
              </a:rPr>
              <a:t> </a:t>
            </a:r>
            <a:r>
              <a:rPr lang="en-US" sz="3200" b="1" err="1">
                <a:latin typeface="Times New Roman" pitchFamily="18" charset="0"/>
                <a:cs typeface="Times New Roman" pitchFamily="18" charset="0"/>
              </a:rPr>
              <a:t>Cáo</a:t>
            </a:r>
            <a:br>
              <a:rPr lang="en-US" sz="3200" b="1">
                <a:latin typeface="Times New Roman" pitchFamily="18" charset="0"/>
                <a:cs typeface="Times New Roman" pitchFamily="18" charset="0"/>
              </a:rPr>
            </a:br>
            <a:r>
              <a:rPr lang="en-US" sz="3200" b="1">
                <a:latin typeface="Times New Roman" pitchFamily="18" charset="0"/>
                <a:cs typeface="Times New Roman" pitchFamily="18" charset="0"/>
              </a:rPr>
              <a:t>ĐỒ ÁN TỐT NGHIỆP ĐẠI HỌC</a:t>
            </a:r>
          </a:p>
        </p:txBody>
      </p:sp>
      <p:sp>
        <p:nvSpPr>
          <p:cNvPr id="7" name="Subtitle 6"/>
          <p:cNvSpPr>
            <a:spLocks noGrp="1"/>
          </p:cNvSpPr>
          <p:nvPr>
            <p:ph type="subTitle" idx="1"/>
          </p:nvPr>
        </p:nvSpPr>
        <p:spPr>
          <a:xfrm>
            <a:off x="142494" y="2802292"/>
            <a:ext cx="6724649" cy="973548"/>
          </a:xfrm>
        </p:spPr>
        <p:txBody>
          <a:bodyPr>
            <a:noAutofit/>
          </a:bodyPr>
          <a:lstStyle/>
          <a:p>
            <a:pPr algn="ctr"/>
            <a:r>
              <a:rPr lang="en-US" sz="2200" err="1">
                <a:latin typeface="Times New Roman" pitchFamily="18" charset="0"/>
                <a:cs typeface="Times New Roman" pitchFamily="18" charset="0"/>
              </a:rPr>
              <a:t>XÂY</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DỰNG</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PHẦN</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MỀM</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HỖ</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TRỢ</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QUẢN</a:t>
            </a:r>
            <a:r>
              <a:rPr lang="en-US" sz="2200">
                <a:latin typeface="Times New Roman" pitchFamily="18" charset="0"/>
                <a:cs typeface="Times New Roman" pitchFamily="18" charset="0"/>
              </a:rPr>
              <a:t> LÝ </a:t>
            </a:r>
            <a:r>
              <a:rPr lang="en-US" sz="2200" err="1">
                <a:latin typeface="Times New Roman" pitchFamily="18" charset="0"/>
                <a:cs typeface="Times New Roman" pitchFamily="18" charset="0"/>
              </a:rPr>
              <a:t>TIẾN</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ĐỘ</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CÔNG</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VIỆC</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VÀ</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HỖ</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TRỢ</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ĐIỀU</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PHỐI</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NGUỒN</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NHÂN</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LỰC</a:t>
            </a:r>
            <a:r>
              <a:rPr lang="en-US" sz="2200">
                <a:latin typeface="Times New Roman" pitchFamily="18" charset="0"/>
                <a:cs typeface="Times New Roman" pitchFamily="18" charset="0"/>
              </a:rPr>
              <a:t> CHO </a:t>
            </a:r>
            <a:r>
              <a:rPr lang="en-US" sz="2200" err="1">
                <a:latin typeface="Times New Roman" pitchFamily="18" charset="0"/>
                <a:cs typeface="Times New Roman" pitchFamily="18" charset="0"/>
              </a:rPr>
              <a:t>DỰ</a:t>
            </a:r>
            <a:r>
              <a:rPr lang="en-US" sz="2200">
                <a:latin typeface="Times New Roman" pitchFamily="18" charset="0"/>
                <a:cs typeface="Times New Roman" pitchFamily="18" charset="0"/>
              </a:rPr>
              <a:t> </a:t>
            </a:r>
            <a:r>
              <a:rPr lang="en-US" sz="2200" err="1">
                <a:latin typeface="Times New Roman" pitchFamily="18" charset="0"/>
                <a:cs typeface="Times New Roman" pitchFamily="18" charset="0"/>
              </a:rPr>
              <a:t>ÁN</a:t>
            </a:r>
            <a:endParaRPr lang="en-US" sz="2200">
              <a:latin typeface="Times New Roman" pitchFamily="18" charset="0"/>
              <a:cs typeface="Times New Roman" pitchFamily="18" charset="0"/>
            </a:endParaRPr>
          </a:p>
        </p:txBody>
      </p:sp>
      <p:pic>
        <p:nvPicPr>
          <p:cNvPr id="4" name="Picture Placeholder 3" descr="Open book on table, blurred shelves of books in background"/>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a:stretch>
            <a:fillRect/>
          </a:stretch>
        </p:blipFill>
        <p:spPr>
          <a:xfrm>
            <a:off x="6981063" y="1324698"/>
            <a:ext cx="5210937" cy="4208604"/>
          </a:xfrm>
        </p:spPr>
      </p:pic>
      <p:sp>
        <p:nvSpPr>
          <p:cNvPr id="5" name="Text Box 1046"/>
          <p:cNvSpPr txBox="1">
            <a:spLocks noChangeArrowheads="1"/>
          </p:cNvSpPr>
          <p:nvPr/>
        </p:nvSpPr>
        <p:spPr bwMode="auto">
          <a:xfrm>
            <a:off x="3086100" y="260350"/>
            <a:ext cx="6934200" cy="707886"/>
          </a:xfrm>
          <a:prstGeom prst="rect">
            <a:avLst/>
          </a:prstGeom>
          <a:noFill/>
          <a:ln w="12700">
            <a:noFill/>
            <a:miter lim="800000"/>
            <a:headEnd type="none" w="sm" len="sm"/>
            <a:tailEnd type="none" w="sm" len="sm"/>
          </a:ln>
        </p:spPr>
        <p:txBody>
          <a:bodyPr>
            <a:spAutoFit/>
          </a:bodyPr>
          <a:lstStyle/>
          <a:p>
            <a:pPr algn="ctr"/>
            <a:r>
              <a:rPr lang="vi-VN" sz="2000" b="1">
                <a:solidFill>
                  <a:schemeClr val="bg1"/>
                </a:solidFill>
                <a:latin typeface="Times New Roman" pitchFamily="18" charset="0"/>
                <a:cs typeface="Times New Roman" pitchFamily="18" charset="0"/>
              </a:rPr>
              <a:t>ĐẠI HỌC CÔNG NGHỆ ĐÔNG Á</a:t>
            </a:r>
          </a:p>
          <a:p>
            <a:pPr algn="ctr"/>
            <a:r>
              <a:rPr lang="en-US" sz="2000" b="1">
                <a:solidFill>
                  <a:schemeClr val="bg1"/>
                </a:solidFill>
                <a:latin typeface="Times New Roman" pitchFamily="18" charset="0"/>
                <a:cs typeface="Times New Roman" pitchFamily="18" charset="0"/>
              </a:rPr>
              <a:t>KHOA CÔNG NGHỆ THÔNG TIN</a:t>
            </a:r>
          </a:p>
        </p:txBody>
      </p:sp>
      <p:sp>
        <p:nvSpPr>
          <p:cNvPr id="8" name="TextBox 7"/>
          <p:cNvSpPr txBox="1"/>
          <p:nvPr/>
        </p:nvSpPr>
        <p:spPr>
          <a:xfrm>
            <a:off x="142494" y="4072710"/>
            <a:ext cx="6724650" cy="1446550"/>
          </a:xfrm>
          <a:prstGeom prst="rect">
            <a:avLst/>
          </a:prstGeom>
          <a:noFill/>
        </p:spPr>
        <p:txBody>
          <a:bodyPr wrap="square" rtlCol="0">
            <a:spAutoFit/>
          </a:bodyPr>
          <a:lstStyle/>
          <a:p>
            <a:r>
              <a:rPr lang="en-US" sz="2200" err="1">
                <a:latin typeface="Tahoma" panose="020B0604030504040204" pitchFamily="34" charset="0"/>
                <a:ea typeface="Tahoma" panose="020B0604030504040204" pitchFamily="34" charset="0"/>
                <a:cs typeface="Tahoma" panose="020B0604030504040204" pitchFamily="34" charset="0"/>
              </a:rPr>
              <a:t>Giáo</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viên</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hướng</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dẫn</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ThS</a:t>
            </a:r>
            <a:r>
              <a:rPr lang="en-US" sz="2200">
                <a:latin typeface="Tahoma" panose="020B0604030504040204" pitchFamily="34" charset="0"/>
                <a:ea typeface="Tahoma" panose="020B0604030504040204" pitchFamily="34" charset="0"/>
                <a:cs typeface="Tahoma" panose="020B0604030504040204" pitchFamily="34" charset="0"/>
              </a:rPr>
              <a:t>. Ngô </a:t>
            </a:r>
            <a:r>
              <a:rPr lang="en-US" sz="2200" err="1">
                <a:latin typeface="Tahoma" panose="020B0604030504040204" pitchFamily="34" charset="0"/>
                <a:ea typeface="Tahoma" panose="020B0604030504040204" pitchFamily="34" charset="0"/>
                <a:cs typeface="Tahoma" panose="020B0604030504040204" pitchFamily="34" charset="0"/>
              </a:rPr>
              <a:t>Thị</a:t>
            </a:r>
            <a:r>
              <a:rPr lang="en-US" sz="2200">
                <a:latin typeface="Tahoma" panose="020B0604030504040204" pitchFamily="34" charset="0"/>
                <a:ea typeface="Tahoma" panose="020B0604030504040204" pitchFamily="34" charset="0"/>
                <a:cs typeface="Tahoma" panose="020B0604030504040204" pitchFamily="34" charset="0"/>
              </a:rPr>
              <a:t> Hoa</a:t>
            </a:r>
            <a:endParaRPr lang="vi-VN" sz="2200">
              <a:latin typeface="Tahoma" panose="020B0604030504040204" pitchFamily="34" charset="0"/>
              <a:ea typeface="Tahoma" panose="020B0604030504040204" pitchFamily="34" charset="0"/>
              <a:cs typeface="Tahoma" panose="020B0604030504040204" pitchFamily="34" charset="0"/>
            </a:endParaRPr>
          </a:p>
          <a:p>
            <a:r>
              <a:rPr lang="en-US" sz="2200">
                <a:latin typeface="Tahoma" panose="020B0604030504040204" pitchFamily="34" charset="0"/>
                <a:ea typeface="Tahoma" panose="020B0604030504040204" pitchFamily="34" charset="0"/>
                <a:cs typeface="Tahoma" panose="020B0604030504040204" pitchFamily="34" charset="0"/>
              </a:rPr>
              <a:t>Sinh </a:t>
            </a:r>
            <a:r>
              <a:rPr lang="en-US" sz="2200" err="1">
                <a:latin typeface="Tahoma" panose="020B0604030504040204" pitchFamily="34" charset="0"/>
                <a:ea typeface="Tahoma" panose="020B0604030504040204" pitchFamily="34" charset="0"/>
                <a:cs typeface="Tahoma" panose="020B0604030504040204" pitchFamily="34" charset="0"/>
              </a:rPr>
              <a:t>viên</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thực</a:t>
            </a:r>
            <a:r>
              <a:rPr lang="en-US" sz="2200">
                <a:latin typeface="Tahoma" panose="020B0604030504040204" pitchFamily="34" charset="0"/>
                <a:ea typeface="Tahoma" panose="020B0604030504040204" pitchFamily="34" charset="0"/>
                <a:cs typeface="Tahoma" panose="020B0604030504040204" pitchFamily="34" charset="0"/>
              </a:rPr>
              <a:t> </a:t>
            </a:r>
            <a:r>
              <a:rPr lang="en-US" sz="2200" err="1">
                <a:latin typeface="Tahoma" panose="020B0604030504040204" pitchFamily="34" charset="0"/>
                <a:ea typeface="Tahoma" panose="020B0604030504040204" pitchFamily="34" charset="0"/>
                <a:cs typeface="Tahoma" panose="020B0604030504040204" pitchFamily="34" charset="0"/>
              </a:rPr>
              <a:t>hiện</a:t>
            </a:r>
            <a:r>
              <a:rPr lang="en-US" sz="2200">
                <a:latin typeface="Tahoma" panose="020B0604030504040204" pitchFamily="34" charset="0"/>
                <a:ea typeface="Tahoma" panose="020B0604030504040204" pitchFamily="34" charset="0"/>
                <a:cs typeface="Tahoma" panose="020B0604030504040204" pitchFamily="34" charset="0"/>
              </a:rPr>
              <a:t>:   Nguyễn </a:t>
            </a:r>
            <a:r>
              <a:rPr lang="en-US" sz="2200" err="1">
                <a:latin typeface="Tahoma" panose="020B0604030504040204" pitchFamily="34" charset="0"/>
                <a:ea typeface="Tahoma" panose="020B0604030504040204" pitchFamily="34" charset="0"/>
                <a:cs typeface="Tahoma" panose="020B0604030504040204" pitchFamily="34" charset="0"/>
              </a:rPr>
              <a:t>Đức</a:t>
            </a:r>
            <a:r>
              <a:rPr lang="en-US" sz="2200">
                <a:latin typeface="Tahoma" panose="020B0604030504040204" pitchFamily="34" charset="0"/>
                <a:ea typeface="Tahoma" panose="020B0604030504040204" pitchFamily="34" charset="0"/>
                <a:cs typeface="Tahoma" panose="020B0604030504040204" pitchFamily="34" charset="0"/>
              </a:rPr>
              <a:t> Quý</a:t>
            </a:r>
            <a:endParaRPr lang="vi-VN" sz="2200">
              <a:latin typeface="Tahoma" panose="020B0604030504040204" pitchFamily="34" charset="0"/>
              <a:ea typeface="Tahoma" panose="020B0604030504040204" pitchFamily="34" charset="0"/>
              <a:cs typeface="Tahoma" panose="020B0604030504040204" pitchFamily="34" charset="0"/>
            </a:endParaRPr>
          </a:p>
          <a:p>
            <a:r>
              <a:rPr lang="vi-VN" sz="2200">
                <a:latin typeface="Tahoma" panose="020B0604030504040204" pitchFamily="34" charset="0"/>
                <a:ea typeface="Tahoma" panose="020B0604030504040204" pitchFamily="34" charset="0"/>
                <a:cs typeface="Tahoma" panose="020B0604030504040204" pitchFamily="34" charset="0"/>
              </a:rPr>
              <a:t>Msv:</a:t>
            </a:r>
            <a:r>
              <a:rPr lang="en-US" sz="2200">
                <a:latin typeface="Tahoma" panose="020B0604030504040204" pitchFamily="34" charset="0"/>
                <a:ea typeface="Tahoma" panose="020B0604030504040204" pitchFamily="34" charset="0"/>
                <a:cs typeface="Tahoma" panose="020B0604030504040204" pitchFamily="34" charset="0"/>
              </a:rPr>
              <a:t>			 </a:t>
            </a:r>
            <a:r>
              <a:rPr lang="vi-VN" sz="2200">
                <a:latin typeface="Tahoma" panose="020B0604030504040204" pitchFamily="34" charset="0"/>
                <a:ea typeface="Tahoma" panose="020B0604030504040204" pitchFamily="34" charset="0"/>
                <a:cs typeface="Tahoma" panose="020B0604030504040204" pitchFamily="34" charset="0"/>
              </a:rPr>
              <a:t>20211284</a:t>
            </a:r>
          </a:p>
          <a:p>
            <a:r>
              <a:rPr lang="en-US" sz="2200" err="1">
                <a:latin typeface="Tahoma" panose="020B0604030504040204" pitchFamily="34" charset="0"/>
                <a:ea typeface="Tahoma" panose="020B0604030504040204" pitchFamily="34" charset="0"/>
                <a:cs typeface="Tahoma" panose="020B0604030504040204" pitchFamily="34" charset="0"/>
              </a:rPr>
              <a:t>Lớp</a:t>
            </a:r>
            <a:r>
              <a:rPr lang="en-US" sz="2200">
                <a:latin typeface="Tahoma" panose="020B0604030504040204" pitchFamily="34" charset="0"/>
                <a:ea typeface="Tahoma" panose="020B0604030504040204" pitchFamily="34" charset="0"/>
                <a:cs typeface="Tahoma" panose="020B0604030504040204" pitchFamily="34" charset="0"/>
              </a:rPr>
              <a:t>:			 </a:t>
            </a:r>
            <a:r>
              <a:rPr lang="vi-VN" sz="2200">
                <a:latin typeface="Tahoma" panose="020B0604030504040204" pitchFamily="34" charset="0"/>
                <a:ea typeface="Tahoma" panose="020B0604030504040204" pitchFamily="34" charset="0"/>
                <a:cs typeface="Tahoma" panose="020B0604030504040204" pitchFamily="34" charset="0"/>
              </a:rPr>
              <a:t>DCCNTT12.10.5</a:t>
            </a:r>
            <a:endParaRPr lang="en-US" sz="2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5213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dưới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2.6 </a:t>
            </a:r>
            <a:r>
              <a:rPr lang="en-US" err="1">
                <a:latin typeface="Times New Roman" pitchFamily="18" charset="0"/>
                <a:cs typeface="Times New Roman" pitchFamily="18" charset="0"/>
              </a:rPr>
              <a:t>Chức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năng</a:t>
            </a:r>
            <a:r>
              <a:rPr lang="en-US">
                <a:latin typeface="Times New Roman" pitchFamily="18" charset="0"/>
                <a:cs typeface="Times New Roman" pitchFamily="18" charset="0"/>
              </a:rPr>
              <a:t> </a:t>
            </a:r>
            <a:r>
              <a:rPr lang="en-US" err="1">
                <a:latin typeface="Times New Roman" pitchFamily="18" charset="0"/>
                <a:cs typeface="Times New Roman" pitchFamily="18" charset="0"/>
              </a:rPr>
              <a:t>quản</a:t>
            </a:r>
            <a:r>
              <a:rPr lang="en-US">
                <a:latin typeface="Times New Roman" pitchFamily="18" charset="0"/>
                <a:cs typeface="Times New Roman" pitchFamily="18" charset="0"/>
              </a:rPr>
              <a:t> </a:t>
            </a:r>
            <a:r>
              <a:rPr lang="en-US" err="1">
                <a:latin typeface="Times New Roman" pitchFamily="18" charset="0"/>
                <a:cs typeface="Times New Roman" pitchFamily="18" charset="0"/>
              </a:rPr>
              <a:t>lý</a:t>
            </a:r>
            <a:r>
              <a:rPr lang="en-US">
                <a:latin typeface="Times New Roman" pitchFamily="18" charset="0"/>
                <a:cs typeface="Times New Roman" pitchFamily="18" charset="0"/>
              </a:rPr>
              <a:t> tin</a:t>
            </a:r>
          </a:p>
        </p:txBody>
      </p:sp>
      <p:pic>
        <p:nvPicPr>
          <p:cNvPr id="7" name="Picture 6" descr="muc-1-quan-ly-tin.jpg"/>
          <p:cNvPicPr>
            <a:picLocks noChangeAspect="1"/>
          </p:cNvPicPr>
          <p:nvPr/>
        </p:nvPicPr>
        <p:blipFill>
          <a:blip r:embed="rId2"/>
          <a:stretch>
            <a:fillRect/>
          </a:stretch>
        </p:blipFill>
        <p:spPr>
          <a:xfrm>
            <a:off x="2073349" y="1301269"/>
            <a:ext cx="8032898" cy="524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dưới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2.7 </a:t>
            </a:r>
            <a:r>
              <a:rPr lang="en-US" err="1">
                <a:latin typeface="Times New Roman" pitchFamily="18" charset="0"/>
                <a:cs typeface="Times New Roman" pitchFamily="18" charset="0"/>
              </a:rPr>
              <a:t>Chức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năng</a:t>
            </a:r>
            <a:r>
              <a:rPr lang="en-US">
                <a:latin typeface="Times New Roman" pitchFamily="18" charset="0"/>
                <a:cs typeface="Times New Roman" pitchFamily="18" charset="0"/>
              </a:rPr>
              <a:t> </a:t>
            </a:r>
            <a:r>
              <a:rPr lang="en-US" err="1">
                <a:latin typeface="Times New Roman" pitchFamily="18" charset="0"/>
                <a:cs typeface="Times New Roman" pitchFamily="18" charset="0"/>
              </a:rPr>
              <a:t>quản</a:t>
            </a:r>
            <a:r>
              <a:rPr lang="en-US">
                <a:latin typeface="Times New Roman" pitchFamily="18" charset="0"/>
                <a:cs typeface="Times New Roman" pitchFamily="18" charset="0"/>
              </a:rPr>
              <a:t> </a:t>
            </a:r>
            <a:r>
              <a:rPr lang="en-US" err="1">
                <a:latin typeface="Times New Roman" pitchFamily="18" charset="0"/>
                <a:cs typeface="Times New Roman" pitchFamily="18" charset="0"/>
              </a:rPr>
              <a:t>lý</a:t>
            </a:r>
            <a:r>
              <a:rPr lang="en-US">
                <a:latin typeface="Times New Roman" pitchFamily="18" charset="0"/>
                <a:cs typeface="Times New Roman" pitchFamily="18" charset="0"/>
              </a:rPr>
              <a:t> </a:t>
            </a:r>
            <a:r>
              <a:rPr lang="en-US" err="1">
                <a:latin typeface="Times New Roman" pitchFamily="18" charset="0"/>
                <a:cs typeface="Times New Roman" pitchFamily="18" charset="0"/>
              </a:rPr>
              <a:t>đơn</a:t>
            </a:r>
            <a:r>
              <a:rPr lang="en-US">
                <a:latin typeface="Times New Roman" pitchFamily="18" charset="0"/>
                <a:cs typeface="Times New Roman" pitchFamily="18" charset="0"/>
              </a:rPr>
              <a:t> </a:t>
            </a:r>
            <a:r>
              <a:rPr lang="en-US" err="1">
                <a:latin typeface="Times New Roman" pitchFamily="18" charset="0"/>
                <a:cs typeface="Times New Roman" pitchFamily="18" charset="0"/>
              </a:rPr>
              <a:t>hàng</a:t>
            </a:r>
            <a:endParaRPr lang="en-US">
              <a:latin typeface="Times New Roman" pitchFamily="18" charset="0"/>
              <a:cs typeface="Times New Roman" pitchFamily="18" charset="0"/>
            </a:endParaRPr>
          </a:p>
        </p:txBody>
      </p:sp>
      <p:pic>
        <p:nvPicPr>
          <p:cNvPr id="5" name="Picture 4" descr="muc-1-quan-ly-don-hang.jpg"/>
          <p:cNvPicPr>
            <a:picLocks noChangeAspect="1"/>
          </p:cNvPicPr>
          <p:nvPr/>
        </p:nvPicPr>
        <p:blipFill>
          <a:blip r:embed="rId2"/>
          <a:stretch>
            <a:fillRect/>
          </a:stretch>
        </p:blipFill>
        <p:spPr>
          <a:xfrm>
            <a:off x="1752581" y="1354533"/>
            <a:ext cx="8635073" cy="51851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dưới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2.8 </a:t>
            </a:r>
            <a:r>
              <a:rPr lang="en-US" err="1">
                <a:latin typeface="Times New Roman" pitchFamily="18" charset="0"/>
                <a:cs typeface="Times New Roman" pitchFamily="18" charset="0"/>
              </a:rPr>
              <a:t>Chức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năng</a:t>
            </a:r>
            <a:r>
              <a:rPr lang="en-US">
                <a:latin typeface="Times New Roman" pitchFamily="18" charset="0"/>
                <a:cs typeface="Times New Roman" pitchFamily="18" charset="0"/>
              </a:rPr>
              <a:t> </a:t>
            </a:r>
            <a:r>
              <a:rPr lang="en-US" err="1">
                <a:latin typeface="Times New Roman" pitchFamily="18" charset="0"/>
                <a:cs typeface="Times New Roman" pitchFamily="18" charset="0"/>
              </a:rPr>
              <a:t>thống</a:t>
            </a:r>
            <a:r>
              <a:rPr lang="en-US">
                <a:latin typeface="Times New Roman" pitchFamily="18" charset="0"/>
                <a:cs typeface="Times New Roman" pitchFamily="18" charset="0"/>
              </a:rPr>
              <a:t> </a:t>
            </a:r>
            <a:r>
              <a:rPr lang="en-US" err="1">
                <a:latin typeface="Times New Roman" pitchFamily="18" charset="0"/>
                <a:cs typeface="Times New Roman" pitchFamily="18" charset="0"/>
              </a:rPr>
              <a:t>kê</a:t>
            </a:r>
            <a:r>
              <a:rPr lang="en-US">
                <a:latin typeface="Times New Roman" pitchFamily="18" charset="0"/>
                <a:cs typeface="Times New Roman" pitchFamily="18" charset="0"/>
              </a:rPr>
              <a:t>, </a:t>
            </a:r>
            <a:r>
              <a:rPr lang="en-US" err="1">
                <a:latin typeface="Times New Roman" pitchFamily="18" charset="0"/>
                <a:cs typeface="Times New Roman" pitchFamily="18" charset="0"/>
              </a:rPr>
              <a:t>báo</a:t>
            </a:r>
            <a:r>
              <a:rPr lang="en-US">
                <a:latin typeface="Times New Roman" pitchFamily="18" charset="0"/>
                <a:cs typeface="Times New Roman" pitchFamily="18" charset="0"/>
              </a:rPr>
              <a:t> </a:t>
            </a:r>
            <a:r>
              <a:rPr lang="en-US" err="1">
                <a:latin typeface="Times New Roman" pitchFamily="18" charset="0"/>
                <a:cs typeface="Times New Roman" pitchFamily="18" charset="0"/>
              </a:rPr>
              <a:t>cáo</a:t>
            </a:r>
            <a:endParaRPr lang="en-US">
              <a:latin typeface="Times New Roman" pitchFamily="18" charset="0"/>
              <a:cs typeface="Times New Roman" pitchFamily="18" charset="0"/>
            </a:endParaRPr>
          </a:p>
        </p:txBody>
      </p:sp>
      <p:pic>
        <p:nvPicPr>
          <p:cNvPr id="6" name="Picture 5" descr="muc-1-thong-ke-don-hang.png"/>
          <p:cNvPicPr>
            <a:picLocks noChangeAspect="1"/>
          </p:cNvPicPr>
          <p:nvPr/>
        </p:nvPicPr>
        <p:blipFill>
          <a:blip r:embed="rId2"/>
          <a:stretch>
            <a:fillRect/>
          </a:stretch>
        </p:blipFill>
        <p:spPr>
          <a:xfrm>
            <a:off x="1342220" y="1402323"/>
            <a:ext cx="9377247" cy="5080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Mô</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hình</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khái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niệm</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2.9 </a:t>
            </a:r>
            <a:r>
              <a:rPr lang="en-US" err="1">
                <a:latin typeface="Times New Roman" pitchFamily="18" charset="0"/>
                <a:cs typeface="Times New Roman" pitchFamily="18" charset="0"/>
              </a:rPr>
              <a:t>Mô</a:t>
            </a:r>
            <a:r>
              <a:rPr lang="en-US">
                <a:latin typeface="Times New Roman" pitchFamily="18" charset="0"/>
                <a:cs typeface="Times New Roman" pitchFamily="18" charset="0"/>
              </a:rPr>
              <a:t> </a:t>
            </a:r>
            <a:r>
              <a:rPr lang="en-US" err="1">
                <a:latin typeface="Times New Roman" pitchFamily="18" charset="0"/>
                <a:cs typeface="Times New Roman" pitchFamily="18" charset="0"/>
              </a:rPr>
              <a:t>hình</a:t>
            </a:r>
            <a:r>
              <a:rPr lang="en-US">
                <a:latin typeface="Times New Roman" pitchFamily="18" charset="0"/>
                <a:cs typeface="Times New Roman" pitchFamily="18" charset="0"/>
              </a:rPr>
              <a:t> </a:t>
            </a:r>
            <a:r>
              <a:rPr lang="en-US" err="1">
                <a:latin typeface="Times New Roman" pitchFamily="18" charset="0"/>
                <a:cs typeface="Times New Roman" pitchFamily="18" charset="0"/>
              </a:rPr>
              <a:t>khái</a:t>
            </a:r>
            <a:r>
              <a:rPr lang="en-US">
                <a:latin typeface="Times New Roman" pitchFamily="18" charset="0"/>
                <a:cs typeface="Times New Roman" pitchFamily="18" charset="0"/>
              </a:rPr>
              <a:t> </a:t>
            </a:r>
            <a:r>
              <a:rPr lang="en-US" err="1">
                <a:latin typeface="Times New Roman" pitchFamily="18" charset="0"/>
                <a:cs typeface="Times New Roman" pitchFamily="18" charset="0"/>
              </a:rPr>
              <a:t>niệm</a:t>
            </a:r>
            <a:r>
              <a:rPr lang="en-US">
                <a:latin typeface="Times New Roman" pitchFamily="18" charset="0"/>
                <a:cs typeface="Times New Roman" pitchFamily="18" charset="0"/>
              </a:rPr>
              <a:t> </a:t>
            </a:r>
            <a:r>
              <a:rPr lang="en-US" err="1">
                <a:latin typeface="Times New Roman" pitchFamily="18" charset="0"/>
                <a:cs typeface="Times New Roman" pitchFamily="18" charset="0"/>
              </a:rPr>
              <a:t>dữ</a:t>
            </a:r>
            <a:r>
              <a:rPr lang="en-US">
                <a:latin typeface="Times New Roman" pitchFamily="18" charset="0"/>
                <a:cs typeface="Times New Roman" pitchFamily="18" charset="0"/>
              </a:rPr>
              <a:t> </a:t>
            </a:r>
            <a:r>
              <a:rPr lang="en-US" err="1">
                <a:latin typeface="Times New Roman" pitchFamily="18" charset="0"/>
                <a:cs typeface="Times New Roman" pitchFamily="18" charset="0"/>
              </a:rPr>
              <a:t>liệu</a:t>
            </a:r>
            <a:endParaRPr lang="en-US">
              <a:latin typeface="Times New Roman" pitchFamily="18" charset="0"/>
              <a:cs typeface="Times New Roman" pitchFamily="18" charset="0"/>
            </a:endParaRPr>
          </a:p>
        </p:txBody>
      </p:sp>
      <p:pic>
        <p:nvPicPr>
          <p:cNvPr id="3074" name="Picture 2" descr="so-do-thuc-the-quan-he"/>
          <p:cNvPicPr>
            <a:picLocks noChangeAspect="1" noChangeArrowheads="1"/>
          </p:cNvPicPr>
          <p:nvPr/>
        </p:nvPicPr>
        <p:blipFill>
          <a:blip r:embed="rId2"/>
          <a:srcRect/>
          <a:stretch>
            <a:fillRect/>
          </a:stretch>
        </p:blipFill>
        <p:spPr bwMode="auto">
          <a:xfrm>
            <a:off x="1824492" y="1318434"/>
            <a:ext cx="8564971" cy="4965407"/>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Cơ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sở</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endParaRPr lang="en-US" sz="3200">
              <a:latin typeface="Times New Roman" pitchFamily="18" charset="0"/>
              <a:cs typeface="Times New Roman" pitchFamily="18" charset="0"/>
            </a:endParaRPr>
          </a:p>
        </p:txBody>
      </p:sp>
      <p:sp>
        <p:nvSpPr>
          <p:cNvPr id="8" name="TextBox 7"/>
          <p:cNvSpPr txBox="1"/>
          <p:nvPr/>
        </p:nvSpPr>
        <p:spPr>
          <a:xfrm>
            <a:off x="3965945" y="6329173"/>
            <a:ext cx="5635256" cy="369332"/>
          </a:xfrm>
          <a:prstGeom prst="rect">
            <a:avLst/>
          </a:prstGeom>
          <a:noFill/>
        </p:spPr>
        <p:txBody>
          <a:bodyPr wrap="square" rtlCol="0">
            <a:spAutoFit/>
          </a:bodyPr>
          <a:lstStyle/>
          <a:p>
            <a:pPr algn="ctr"/>
            <a:r>
              <a:rPr lang="en-US" err="1">
                <a:latin typeface="Times New Roman" pitchFamily="18" charset="0"/>
                <a:cs typeface="Times New Roman" pitchFamily="18" charset="0"/>
              </a:rPr>
              <a:t>Hình</a:t>
            </a:r>
            <a:r>
              <a:rPr lang="en-US">
                <a:latin typeface="Times New Roman" pitchFamily="18" charset="0"/>
                <a:cs typeface="Times New Roman" pitchFamily="18" charset="0"/>
              </a:rPr>
              <a:t> 2.10 </a:t>
            </a:r>
            <a:r>
              <a:rPr lang="en-US" err="1">
                <a:latin typeface="Times New Roman" pitchFamily="18" charset="0"/>
                <a:cs typeface="Times New Roman" pitchFamily="18" charset="0"/>
              </a:rPr>
              <a:t>Cơ</a:t>
            </a:r>
            <a:r>
              <a:rPr lang="en-US">
                <a:latin typeface="Times New Roman" pitchFamily="18" charset="0"/>
                <a:cs typeface="Times New Roman" pitchFamily="18" charset="0"/>
              </a:rPr>
              <a:t> </a:t>
            </a:r>
            <a:r>
              <a:rPr lang="en-US" err="1">
                <a:latin typeface="Times New Roman" pitchFamily="18" charset="0"/>
                <a:cs typeface="Times New Roman" pitchFamily="18" charset="0"/>
              </a:rPr>
              <a:t>sở</a:t>
            </a:r>
            <a:r>
              <a:rPr lang="en-US">
                <a:latin typeface="Times New Roman" pitchFamily="18" charset="0"/>
                <a:cs typeface="Times New Roman" pitchFamily="18" charset="0"/>
              </a:rPr>
              <a:t> </a:t>
            </a:r>
            <a:r>
              <a:rPr lang="en-US" err="1">
                <a:latin typeface="Times New Roman" pitchFamily="18" charset="0"/>
                <a:cs typeface="Times New Roman" pitchFamily="18" charset="0"/>
              </a:rPr>
              <a:t>dữ</a:t>
            </a:r>
            <a:r>
              <a:rPr lang="en-US">
                <a:latin typeface="Times New Roman" pitchFamily="18" charset="0"/>
                <a:cs typeface="Times New Roman" pitchFamily="18" charset="0"/>
              </a:rPr>
              <a:t> </a:t>
            </a:r>
            <a:r>
              <a:rPr lang="en-US" err="1">
                <a:latin typeface="Times New Roman" pitchFamily="18" charset="0"/>
                <a:cs typeface="Times New Roman" pitchFamily="18" charset="0"/>
              </a:rPr>
              <a:t>liệu</a:t>
            </a:r>
            <a:endParaRPr lang="en-US">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id="{5E5BE6FE-FC34-7CED-8C59-ABCC7B04479F}"/>
              </a:ext>
            </a:extLst>
          </p:cNvPr>
          <p:cNvPicPr>
            <a:picLocks noChangeAspect="1"/>
          </p:cNvPicPr>
          <p:nvPr/>
        </p:nvPicPr>
        <p:blipFill>
          <a:blip r:embed="rId2"/>
          <a:stretch>
            <a:fillRect/>
          </a:stretch>
        </p:blipFill>
        <p:spPr>
          <a:xfrm>
            <a:off x="1428152" y="1317240"/>
            <a:ext cx="9335696" cy="50181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t>III. </a:t>
            </a:r>
            <a:r>
              <a:rPr lang="en-US" sz="3200" err="1"/>
              <a:t>Công</a:t>
            </a:r>
            <a:r>
              <a:rPr lang="en-US" sz="3200"/>
              <a:t> </a:t>
            </a:r>
            <a:r>
              <a:rPr lang="en-US" sz="3200" err="1"/>
              <a:t>cụ</a:t>
            </a:r>
            <a:r>
              <a:rPr lang="en-US" sz="3200"/>
              <a:t> </a:t>
            </a:r>
            <a:r>
              <a:rPr lang="en-US" sz="3200" err="1"/>
              <a:t>thực</a:t>
            </a:r>
            <a:r>
              <a:rPr lang="en-US" sz="3200"/>
              <a:t> </a:t>
            </a:r>
            <a:r>
              <a:rPr lang="en-US" sz="3200" err="1"/>
              <a:t>hiện</a:t>
            </a:r>
            <a:endParaRPr lang="en-US" sz="3200"/>
          </a:p>
        </p:txBody>
      </p:sp>
      <p:sp>
        <p:nvSpPr>
          <p:cNvPr id="3" name="Content Placeholder 2"/>
          <p:cNvSpPr>
            <a:spLocks noGrp="1"/>
          </p:cNvSpPr>
          <p:nvPr>
            <p:ph sz="half" idx="1"/>
          </p:nvPr>
        </p:nvSpPr>
        <p:spPr>
          <a:xfrm>
            <a:off x="1104900" y="2355111"/>
            <a:ext cx="4914900" cy="3110023"/>
          </a:xfrm>
        </p:spPr>
        <p:txBody>
          <a:bodyPr>
            <a:normAutofit/>
          </a:bodyPr>
          <a:lstStyle/>
          <a:p>
            <a:pPr marL="514350" indent="-514350"/>
            <a:r>
              <a:rPr lang="en-US" sz="2800">
                <a:latin typeface="Times New Roman" pitchFamily="18" charset="0"/>
                <a:cs typeface="Times New Roman" pitchFamily="18" charset="0"/>
              </a:rPr>
              <a:t>Bootstrap</a:t>
            </a:r>
          </a:p>
          <a:p>
            <a:pPr marL="514350" indent="-514350"/>
            <a:r>
              <a:rPr lang="vi-VN" sz="2800">
                <a:latin typeface="Times New Roman" pitchFamily="18" charset="0"/>
                <a:cs typeface="Times New Roman" pitchFamily="18" charset="0"/>
              </a:rPr>
              <a:t>Java + Spring boot</a:t>
            </a:r>
          </a:p>
          <a:p>
            <a:pPr marL="514350" indent="-514350"/>
            <a:r>
              <a:rPr lang="en-US" sz="2800">
                <a:latin typeface="Times New Roman" pitchFamily="18" charset="0"/>
                <a:cs typeface="Times New Roman" pitchFamily="18" charset="0"/>
              </a:rPr>
              <a:t>MYSQL</a:t>
            </a:r>
          </a:p>
        </p:txBody>
      </p:sp>
      <p:pic>
        <p:nvPicPr>
          <p:cNvPr id="6" name="Picture 4" descr="bootstrap.png"/>
          <p:cNvPicPr>
            <a:picLocks noChangeAspect="1"/>
          </p:cNvPicPr>
          <p:nvPr/>
        </p:nvPicPr>
        <p:blipFill>
          <a:blip r:embed="rId2"/>
          <a:srcRect/>
          <a:stretch>
            <a:fillRect/>
          </a:stretch>
        </p:blipFill>
        <p:spPr bwMode="auto">
          <a:xfrm>
            <a:off x="7295652" y="1600200"/>
            <a:ext cx="3714750" cy="1714500"/>
          </a:xfrm>
          <a:prstGeom prst="rect">
            <a:avLst/>
          </a:prstGeom>
          <a:noFill/>
          <a:ln w="9525">
            <a:noFill/>
            <a:miter lim="800000"/>
            <a:headEnd/>
            <a:tailEnd/>
          </a:ln>
        </p:spPr>
      </p:pic>
      <p:pic>
        <p:nvPicPr>
          <p:cNvPr id="12" name="Picture 11">
            <a:extLst>
              <a:ext uri="{FF2B5EF4-FFF2-40B4-BE49-F238E27FC236}">
                <a16:creationId xmlns:a16="http://schemas.microsoft.com/office/drawing/2014/main" id="{124D8823-C450-3E5C-258F-F4548AA46206}"/>
              </a:ext>
            </a:extLst>
          </p:cNvPr>
          <p:cNvPicPr>
            <a:picLocks noChangeAspect="1"/>
          </p:cNvPicPr>
          <p:nvPr/>
        </p:nvPicPr>
        <p:blipFill>
          <a:blip r:embed="rId3"/>
          <a:stretch>
            <a:fillRect/>
          </a:stretch>
        </p:blipFill>
        <p:spPr>
          <a:xfrm>
            <a:off x="6616996" y="3358789"/>
            <a:ext cx="5072063" cy="28134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a:t>
            </a:r>
            <a:r>
              <a:rPr lang="en-US" err="1"/>
              <a:t>Kết</a:t>
            </a:r>
            <a:r>
              <a:rPr lang="en-US"/>
              <a:t> </a:t>
            </a:r>
            <a:r>
              <a:rPr lang="en-US" err="1"/>
              <a:t>quả</a:t>
            </a:r>
            <a:r>
              <a:rPr lang="en-US"/>
              <a:t> </a:t>
            </a:r>
            <a:r>
              <a:rPr lang="en-US" err="1"/>
              <a:t>chương</a:t>
            </a:r>
            <a:r>
              <a:rPr lang="en-US"/>
              <a:t> </a:t>
            </a:r>
            <a:r>
              <a:rPr lang="en-US" err="1"/>
              <a:t>trình</a:t>
            </a:r>
            <a:endParaRPr lang="en-US"/>
          </a:p>
        </p:txBody>
      </p:sp>
      <p:sp>
        <p:nvSpPr>
          <p:cNvPr id="5" name="Content Placeholder 4"/>
          <p:cNvSpPr txBox="1">
            <a:spLocks noGrp="1"/>
          </p:cNvSpPr>
          <p:nvPr>
            <p:ph sz="half" idx="1"/>
          </p:nvPr>
        </p:nvSpPr>
        <p:spPr>
          <a:xfrm>
            <a:off x="1402612" y="1989986"/>
            <a:ext cx="9682969" cy="1938992"/>
          </a:xfrm>
          <a:prstGeom prst="rect">
            <a:avLst/>
          </a:prstGeom>
          <a:noFill/>
        </p:spPr>
        <p:txBody>
          <a:bodyPr wrap="square" numCol="2">
            <a:spAutoFit/>
          </a:bodyPr>
          <a:lstStyle/>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account</a:t>
            </a:r>
            <a:endParaRPr lang="vi-VN" sz="2000">
              <a:latin typeface="+mj-lt"/>
            </a:endParaRPr>
          </a:p>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a:t>
            </a:r>
            <a:r>
              <a:rPr lang="en-US" sz="2000" err="1">
                <a:latin typeface="+mj-lt"/>
              </a:rPr>
              <a:t>nhân</a:t>
            </a:r>
            <a:r>
              <a:rPr lang="en-US" sz="2000">
                <a:latin typeface="+mj-lt"/>
              </a:rPr>
              <a:t> </a:t>
            </a:r>
            <a:r>
              <a:rPr lang="en-US" sz="2000" err="1">
                <a:latin typeface="+mj-lt"/>
              </a:rPr>
              <a:t>viên</a:t>
            </a:r>
            <a:endParaRPr lang="vi-VN" sz="2000">
              <a:latin typeface="+mj-lt"/>
            </a:endParaRPr>
          </a:p>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a:t>
            </a:r>
            <a:r>
              <a:rPr lang="en-US" sz="2000" err="1">
                <a:latin typeface="+mj-lt"/>
              </a:rPr>
              <a:t>phòng</a:t>
            </a:r>
            <a:r>
              <a:rPr lang="en-US" sz="2000">
                <a:latin typeface="+mj-lt"/>
              </a:rPr>
              <a:t> ban</a:t>
            </a:r>
            <a:endParaRPr lang="vi-VN" sz="2000">
              <a:latin typeface="+mj-lt"/>
            </a:endParaRPr>
          </a:p>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a:t>
            </a:r>
            <a:r>
              <a:rPr lang="en-US" sz="2000" err="1">
                <a:latin typeface="+mj-lt"/>
              </a:rPr>
              <a:t>tiến</a:t>
            </a:r>
            <a:r>
              <a:rPr lang="en-US" sz="2000">
                <a:latin typeface="+mj-lt"/>
              </a:rPr>
              <a:t> </a:t>
            </a:r>
            <a:r>
              <a:rPr lang="en-US" sz="2000" err="1">
                <a:latin typeface="+mj-lt"/>
              </a:rPr>
              <a:t>độ</a:t>
            </a:r>
            <a:r>
              <a:rPr lang="en-US" sz="2000">
                <a:latin typeface="+mj-lt"/>
              </a:rPr>
              <a:t> </a:t>
            </a:r>
            <a:r>
              <a:rPr lang="en-US" sz="2000" err="1">
                <a:latin typeface="+mj-lt"/>
              </a:rPr>
              <a:t>dự</a:t>
            </a:r>
            <a:r>
              <a:rPr lang="en-US" sz="2000">
                <a:latin typeface="+mj-lt"/>
              </a:rPr>
              <a:t> </a:t>
            </a:r>
            <a:r>
              <a:rPr lang="en-US" sz="2000" err="1">
                <a:latin typeface="+mj-lt"/>
              </a:rPr>
              <a:t>án</a:t>
            </a:r>
            <a:endParaRPr lang="vi-VN">
              <a:latin typeface="+mj-lt"/>
            </a:endParaRPr>
          </a:p>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a:t>
            </a:r>
            <a:r>
              <a:rPr lang="en-US" sz="2000" err="1">
                <a:latin typeface="+mj-lt"/>
              </a:rPr>
              <a:t>các</a:t>
            </a:r>
            <a:r>
              <a:rPr lang="en-US" sz="2000">
                <a:latin typeface="+mj-lt"/>
              </a:rPr>
              <a:t> task </a:t>
            </a:r>
            <a:r>
              <a:rPr lang="en-US" sz="2000" err="1">
                <a:latin typeface="+mj-lt"/>
              </a:rPr>
              <a:t>dự</a:t>
            </a:r>
            <a:r>
              <a:rPr lang="en-US" sz="2000">
                <a:latin typeface="+mj-lt"/>
              </a:rPr>
              <a:t> </a:t>
            </a:r>
            <a:r>
              <a:rPr lang="en-US" sz="2000" err="1">
                <a:latin typeface="+mj-lt"/>
              </a:rPr>
              <a:t>án</a:t>
            </a:r>
            <a:endParaRPr lang="vi-VN">
              <a:latin typeface="+mj-lt"/>
            </a:endParaRPr>
          </a:p>
          <a:p>
            <a:pPr marL="457200" indent="-457200">
              <a:buFont typeface="+mj-lt"/>
              <a:buAutoNum type="arabicPeriod"/>
              <a:defRPr/>
            </a:pPr>
            <a:r>
              <a:rPr lang="en-US" sz="2000" err="1">
                <a:latin typeface="+mj-lt"/>
              </a:rPr>
              <a:t>Quản</a:t>
            </a:r>
            <a:r>
              <a:rPr lang="en-US" sz="2000">
                <a:latin typeface="+mj-lt"/>
              </a:rPr>
              <a:t> </a:t>
            </a:r>
            <a:r>
              <a:rPr lang="en-US" sz="2000" err="1">
                <a:latin typeface="+mj-lt"/>
              </a:rPr>
              <a:t>lý</a:t>
            </a:r>
            <a:r>
              <a:rPr lang="en-US" sz="2000">
                <a:latin typeface="+mj-lt"/>
              </a:rPr>
              <a:t> member </a:t>
            </a:r>
            <a:r>
              <a:rPr lang="en-US" sz="2000" err="1">
                <a:latin typeface="+mj-lt"/>
              </a:rPr>
              <a:t>trong</a:t>
            </a:r>
            <a:r>
              <a:rPr lang="en-US" sz="2000">
                <a:latin typeface="+mj-lt"/>
              </a:rPr>
              <a:t> </a:t>
            </a:r>
            <a:r>
              <a:rPr lang="en-US" sz="2000" err="1">
                <a:latin typeface="+mj-lt"/>
              </a:rPr>
              <a:t>dự</a:t>
            </a:r>
            <a:r>
              <a:rPr lang="en-US" sz="2000">
                <a:latin typeface="+mj-lt"/>
              </a:rPr>
              <a:t> </a:t>
            </a:r>
            <a:r>
              <a:rPr lang="en-US" sz="2000" err="1">
                <a:latin typeface="+mj-lt"/>
              </a:rPr>
              <a:t>án</a:t>
            </a:r>
            <a:endParaRPr lang="vi-VN">
              <a:latin typeface="+mj-lt"/>
            </a:endParaRPr>
          </a:p>
          <a:p>
            <a:pPr marL="457200" indent="-457200">
              <a:buFont typeface="+mj-lt"/>
              <a:buAutoNum type="arabicPeriod"/>
              <a:defRPr/>
            </a:pPr>
            <a:r>
              <a:rPr lang="en-US" sz="2000" err="1">
                <a:latin typeface="+mj-lt"/>
              </a:rPr>
              <a:t>Phản</a:t>
            </a:r>
            <a:r>
              <a:rPr lang="en-US" sz="2000">
                <a:latin typeface="+mj-lt"/>
              </a:rPr>
              <a:t> </a:t>
            </a:r>
            <a:r>
              <a:rPr lang="en-US" sz="2000" err="1">
                <a:latin typeface="+mj-lt"/>
              </a:rPr>
              <a:t>hồi</a:t>
            </a:r>
            <a:endParaRPr lang="en-US" sz="2000">
              <a:latin typeface="+mj-lt"/>
            </a:endParaRPr>
          </a:p>
        </p:txBody>
      </p:sp>
      <p:pic>
        <p:nvPicPr>
          <p:cNvPr id="7" name="Picture 6" descr="done copy.png"/>
          <p:cNvPicPr>
            <a:picLocks noChangeAspect="1"/>
          </p:cNvPicPr>
          <p:nvPr/>
        </p:nvPicPr>
        <p:blipFill>
          <a:blip r:embed="rId2"/>
          <a:stretch>
            <a:fillRect/>
          </a:stretch>
        </p:blipFill>
        <p:spPr>
          <a:xfrm>
            <a:off x="3626828" y="1757741"/>
            <a:ext cx="377711" cy="407927"/>
          </a:xfrm>
          <a:prstGeom prst="rect">
            <a:avLst/>
          </a:prstGeom>
        </p:spPr>
      </p:pic>
      <p:pic>
        <p:nvPicPr>
          <p:cNvPr id="8" name="Picture 7" descr="done copy.png"/>
          <p:cNvPicPr>
            <a:picLocks noChangeAspect="1"/>
          </p:cNvPicPr>
          <p:nvPr/>
        </p:nvPicPr>
        <p:blipFill>
          <a:blip r:embed="rId2"/>
          <a:stretch>
            <a:fillRect/>
          </a:stretch>
        </p:blipFill>
        <p:spPr>
          <a:xfrm>
            <a:off x="3859440" y="2290263"/>
            <a:ext cx="377711" cy="407927"/>
          </a:xfrm>
          <a:prstGeom prst="rect">
            <a:avLst/>
          </a:prstGeom>
        </p:spPr>
      </p:pic>
      <p:pic>
        <p:nvPicPr>
          <p:cNvPr id="9" name="Picture 8" descr="done copy.png"/>
          <p:cNvPicPr>
            <a:picLocks noChangeAspect="1"/>
          </p:cNvPicPr>
          <p:nvPr/>
        </p:nvPicPr>
        <p:blipFill>
          <a:blip r:embed="rId2"/>
          <a:stretch>
            <a:fillRect/>
          </a:stretch>
        </p:blipFill>
        <p:spPr>
          <a:xfrm>
            <a:off x="4004539" y="2777559"/>
            <a:ext cx="377711" cy="407927"/>
          </a:xfrm>
          <a:prstGeom prst="rect">
            <a:avLst/>
          </a:prstGeom>
        </p:spPr>
      </p:pic>
      <p:pic>
        <p:nvPicPr>
          <p:cNvPr id="10" name="Picture 9" descr="done copy.png"/>
          <p:cNvPicPr>
            <a:picLocks noChangeAspect="1"/>
          </p:cNvPicPr>
          <p:nvPr/>
        </p:nvPicPr>
        <p:blipFill>
          <a:blip r:embed="rId2"/>
          <a:stretch>
            <a:fillRect/>
          </a:stretch>
        </p:blipFill>
        <p:spPr>
          <a:xfrm>
            <a:off x="4304970" y="3275961"/>
            <a:ext cx="377711" cy="407927"/>
          </a:xfrm>
          <a:prstGeom prst="rect">
            <a:avLst/>
          </a:prstGeom>
        </p:spPr>
      </p:pic>
      <p:pic>
        <p:nvPicPr>
          <p:cNvPr id="11" name="Picture 10" descr="done copy.png"/>
          <p:cNvPicPr>
            <a:picLocks noChangeAspect="1"/>
          </p:cNvPicPr>
          <p:nvPr/>
        </p:nvPicPr>
        <p:blipFill>
          <a:blip r:embed="rId2"/>
          <a:stretch>
            <a:fillRect/>
          </a:stretch>
        </p:blipFill>
        <p:spPr>
          <a:xfrm>
            <a:off x="9284397" y="1786022"/>
            <a:ext cx="377711" cy="407927"/>
          </a:xfrm>
          <a:prstGeom prst="rect">
            <a:avLst/>
          </a:prstGeom>
        </p:spPr>
      </p:pic>
      <p:pic>
        <p:nvPicPr>
          <p:cNvPr id="12" name="Picture 11" descr="done copy.png"/>
          <p:cNvPicPr>
            <a:picLocks noChangeAspect="1"/>
          </p:cNvPicPr>
          <p:nvPr/>
        </p:nvPicPr>
        <p:blipFill>
          <a:blip r:embed="rId2"/>
          <a:stretch>
            <a:fillRect/>
          </a:stretch>
        </p:blipFill>
        <p:spPr>
          <a:xfrm>
            <a:off x="10048607" y="2324100"/>
            <a:ext cx="377711" cy="407927"/>
          </a:xfrm>
          <a:prstGeom prst="rect">
            <a:avLst/>
          </a:prstGeom>
        </p:spPr>
      </p:pic>
      <p:pic>
        <p:nvPicPr>
          <p:cNvPr id="3" name="Picture 2" descr="done copy.png">
            <a:extLst>
              <a:ext uri="{FF2B5EF4-FFF2-40B4-BE49-F238E27FC236}">
                <a16:creationId xmlns:a16="http://schemas.microsoft.com/office/drawing/2014/main" id="{4BFCB711-53E5-C6AE-C41F-6A615F7D2ADD}"/>
              </a:ext>
            </a:extLst>
          </p:cNvPr>
          <p:cNvPicPr>
            <a:picLocks noChangeAspect="1"/>
          </p:cNvPicPr>
          <p:nvPr/>
        </p:nvPicPr>
        <p:blipFill>
          <a:blip r:embed="rId2"/>
          <a:stretch>
            <a:fillRect/>
          </a:stretch>
        </p:blipFill>
        <p:spPr>
          <a:xfrm>
            <a:off x="7710329" y="2777559"/>
            <a:ext cx="377711" cy="4079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ox(i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ox(i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ox(i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ox(in)">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ox(in)">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ox(in)">
                                      <p:cBhvr>
                                        <p:cTn id="3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Một</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số</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giao</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diện</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chương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trình</a:t>
            </a:r>
            <a:endParaRPr lang="en-US" sz="3200">
              <a:latin typeface="Times New Roman" pitchFamily="18" charset="0"/>
              <a:cs typeface="Times New Roman" pitchFamily="18" charset="0"/>
            </a:endParaRPr>
          </a:p>
        </p:txBody>
      </p:sp>
      <p:sp>
        <p:nvSpPr>
          <p:cNvPr id="8" name="TextBox 7"/>
          <p:cNvSpPr txBox="1"/>
          <p:nvPr/>
        </p:nvSpPr>
        <p:spPr>
          <a:xfrm>
            <a:off x="4795296" y="6519446"/>
            <a:ext cx="2581156"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4.1 </a:t>
            </a:r>
            <a:r>
              <a:rPr lang="en-US" sz="1600" err="1">
                <a:latin typeface="Times New Roman" pitchFamily="18" charset="0"/>
                <a:cs typeface="Times New Roman" pitchFamily="18" charset="0"/>
              </a:rPr>
              <a:t>Giao</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trang</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chủ</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434D3F44-2740-8C11-C28A-8448920F18FA}"/>
              </a:ext>
            </a:extLst>
          </p:cNvPr>
          <p:cNvPicPr>
            <a:picLocks noChangeAspect="1"/>
          </p:cNvPicPr>
          <p:nvPr/>
        </p:nvPicPr>
        <p:blipFill>
          <a:blip r:embed="rId2"/>
          <a:stretch>
            <a:fillRect/>
          </a:stretch>
        </p:blipFill>
        <p:spPr>
          <a:xfrm>
            <a:off x="1104900" y="1573720"/>
            <a:ext cx="10577335" cy="479050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76589" y="6359958"/>
            <a:ext cx="3276859"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4.2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Quản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lý</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tài</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khoản</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C9CEDA8F-9B20-AEA5-1B74-BA19791C6CE2}"/>
              </a:ext>
            </a:extLst>
          </p:cNvPr>
          <p:cNvPicPr>
            <a:picLocks noChangeAspect="1"/>
          </p:cNvPicPr>
          <p:nvPr/>
        </p:nvPicPr>
        <p:blipFill>
          <a:blip r:embed="rId2"/>
          <a:stretch>
            <a:fillRect/>
          </a:stretch>
        </p:blipFill>
        <p:spPr>
          <a:xfrm>
            <a:off x="1104900" y="1487900"/>
            <a:ext cx="9995692" cy="4510564"/>
          </a:xfrm>
          <a:prstGeom prst="rect">
            <a:avLst/>
          </a:prstGeom>
        </p:spPr>
      </p:pic>
      <p:sp>
        <p:nvSpPr>
          <p:cNvPr id="6" name="Title 5">
            <a:extLst>
              <a:ext uri="{FF2B5EF4-FFF2-40B4-BE49-F238E27FC236}">
                <a16:creationId xmlns:a16="http://schemas.microsoft.com/office/drawing/2014/main" id="{47476F71-209C-F731-E26B-FF581B21FB7A}"/>
              </a:ext>
            </a:extLst>
          </p:cNvPr>
          <p:cNvSpPr>
            <a:spLocks noGrp="1"/>
          </p:cNvSpPr>
          <p:nvPr>
            <p:ph type="title"/>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67864" y="6519446"/>
            <a:ext cx="4085862"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4.3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Thông tin chi </a:t>
            </a:r>
            <a:r>
              <a:rPr lang="en-US" sz="1600" err="1">
                <a:latin typeface="Times New Roman" pitchFamily="18" charset="0"/>
                <a:cs typeface="Times New Roman" pitchFamily="18" charset="0"/>
              </a:rPr>
              <a:t>tiết</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nhân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viên</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06FB4C46-DCED-8ADE-70FB-DEB3E626F69C}"/>
              </a:ext>
            </a:extLst>
          </p:cNvPr>
          <p:cNvPicPr>
            <a:picLocks noChangeAspect="1"/>
          </p:cNvPicPr>
          <p:nvPr/>
        </p:nvPicPr>
        <p:blipFill>
          <a:blip r:embed="rId2"/>
          <a:stretch>
            <a:fillRect/>
          </a:stretch>
        </p:blipFill>
        <p:spPr>
          <a:xfrm>
            <a:off x="1104900" y="1658655"/>
            <a:ext cx="10038569" cy="453205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4800" err="1">
                <a:latin typeface="Times New Roman" pitchFamily="18" charset="0"/>
                <a:cs typeface="Times New Roman" pitchFamily="18" charset="0"/>
              </a:rPr>
              <a:t>Nội</a:t>
            </a:r>
            <a:r>
              <a:rPr lang="en-US" sz="4800">
                <a:latin typeface="Times New Roman" pitchFamily="18" charset="0"/>
                <a:cs typeface="Times New Roman" pitchFamily="18" charset="0"/>
              </a:rPr>
              <a:t> dung </a:t>
            </a:r>
            <a:r>
              <a:rPr lang="en-US" sz="4800" err="1">
                <a:latin typeface="Times New Roman" pitchFamily="18" charset="0"/>
                <a:cs typeface="Times New Roman" pitchFamily="18" charset="0"/>
              </a:rPr>
              <a:t>đồ</a:t>
            </a:r>
            <a:r>
              <a:rPr lang="en-US" sz="4800">
                <a:latin typeface="Times New Roman" pitchFamily="18" charset="0"/>
                <a:cs typeface="Times New Roman" pitchFamily="18" charset="0"/>
              </a:rPr>
              <a:t> </a:t>
            </a:r>
            <a:r>
              <a:rPr lang="en-US" sz="4800" err="1">
                <a:latin typeface="Times New Roman" pitchFamily="18" charset="0"/>
                <a:cs typeface="Times New Roman" pitchFamily="18" charset="0"/>
              </a:rPr>
              <a:t>án</a:t>
            </a:r>
            <a:endParaRPr lang="en-US" sz="4800">
              <a:latin typeface="Times New Roman" pitchFamily="18" charset="0"/>
              <a:cs typeface="Times New Roman" pitchFamily="18" charset="0"/>
            </a:endParaRPr>
          </a:p>
        </p:txBody>
      </p:sp>
      <p:sp>
        <p:nvSpPr>
          <p:cNvPr id="14" name="Content Placeholder 13"/>
          <p:cNvSpPr>
            <a:spLocks noGrp="1"/>
          </p:cNvSpPr>
          <p:nvPr>
            <p:ph idx="1"/>
          </p:nvPr>
        </p:nvSpPr>
        <p:spPr/>
        <p:txBody>
          <a:bodyPr>
            <a:normAutofit/>
          </a:bodyPr>
          <a:lstStyle/>
          <a:p>
            <a:pPr marL="514350" indent="-514350">
              <a:buFont typeface="+mj-lt"/>
              <a:buAutoNum type="arabicPeriod"/>
            </a:pPr>
            <a:r>
              <a:rPr lang="en-US" sz="3200" err="1">
                <a:latin typeface="Times New Roman" pitchFamily="18" charset="0"/>
                <a:cs typeface="Times New Roman" pitchFamily="18" charset="0"/>
              </a:rPr>
              <a:t>Lý</a:t>
            </a:r>
            <a:r>
              <a:rPr lang="en-US" sz="3200">
                <a:latin typeface="Times New Roman" pitchFamily="18" charset="0"/>
                <a:cs typeface="Times New Roman" pitchFamily="18" charset="0"/>
              </a:rPr>
              <a:t> do </a:t>
            </a:r>
            <a:r>
              <a:rPr lang="en-US" sz="3200" err="1">
                <a:latin typeface="Times New Roman" pitchFamily="18" charset="0"/>
                <a:cs typeface="Times New Roman" pitchFamily="18" charset="0"/>
              </a:rPr>
              <a:t>chọn</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đề</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tài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mục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đích</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và</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yêu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cầu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của</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án</a:t>
            </a:r>
            <a:endParaRPr lang="en-US" sz="3200">
              <a:latin typeface="Times New Roman" pitchFamily="18" charset="0"/>
              <a:cs typeface="Times New Roman" pitchFamily="18" charset="0"/>
            </a:endParaRPr>
          </a:p>
          <a:p>
            <a:pPr marL="514350" indent="-514350">
              <a:buFont typeface="+mj-lt"/>
              <a:buAutoNum type="arabicPeriod"/>
            </a:pPr>
            <a:r>
              <a:rPr lang="en-US" sz="3200" err="1">
                <a:latin typeface="Times New Roman" pitchFamily="18" charset="0"/>
                <a:cs typeface="Times New Roman" pitchFamily="18" charset="0"/>
              </a:rPr>
              <a:t>Phân</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tích</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và</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thiết</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kế</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hệ</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thống</a:t>
            </a:r>
            <a:endParaRPr lang="en-US" sz="3200">
              <a:latin typeface="Times New Roman" pitchFamily="18" charset="0"/>
              <a:cs typeface="Times New Roman" pitchFamily="18" charset="0"/>
            </a:endParaRPr>
          </a:p>
          <a:p>
            <a:pPr marL="514350" indent="-514350">
              <a:buFont typeface="+mj-lt"/>
              <a:buAutoNum type="arabicPeriod"/>
            </a:pPr>
            <a:r>
              <a:rPr lang="en-US" sz="3200" err="1">
                <a:latin typeface="Times New Roman" pitchFamily="18" charset="0"/>
                <a:cs typeface="Times New Roman" pitchFamily="18" charset="0"/>
              </a:rPr>
              <a:t>Công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cụ</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thực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hiện</a:t>
            </a:r>
            <a:endParaRPr lang="en-US" sz="3200">
              <a:latin typeface="Times New Roman" pitchFamily="18" charset="0"/>
              <a:cs typeface="Times New Roman" pitchFamily="18" charset="0"/>
            </a:endParaRPr>
          </a:p>
          <a:p>
            <a:pPr marL="514350" indent="-514350">
              <a:buFont typeface="+mj-lt"/>
              <a:buAutoNum type="arabicPeriod"/>
            </a:pPr>
            <a:r>
              <a:rPr lang="en-US" sz="3200" err="1">
                <a:latin typeface="Times New Roman" pitchFamily="18" charset="0"/>
                <a:cs typeface="Times New Roman" pitchFamily="18" charset="0"/>
              </a:rPr>
              <a:t>Kết</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quả</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chương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trình</a:t>
            </a:r>
            <a:endParaRPr lang="en-US" sz="3200">
              <a:latin typeface="Times New Roman" pitchFamily="18" charset="0"/>
              <a:cs typeface="Times New Roman" pitchFamily="18" charset="0"/>
            </a:endParaRPr>
          </a:p>
          <a:p>
            <a:pPr marL="514350" indent="-514350">
              <a:buFont typeface="+mj-lt"/>
              <a:buAutoNum type="arabicPeriod"/>
            </a:pPr>
            <a:r>
              <a:rPr lang="en-US" sz="3200" err="1">
                <a:latin typeface="Times New Roman" pitchFamily="18" charset="0"/>
                <a:cs typeface="Times New Roman" pitchFamily="18" charset="0"/>
              </a:rPr>
              <a:t>Tổng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kết</a:t>
            </a:r>
            <a:endParaRPr lang="en-US" sz="3200">
              <a:latin typeface="Times New Roman" pitchFamily="18" charset="0"/>
              <a:cs typeface="Times New Roman" pitchFamily="18" charset="0"/>
            </a:endParaRPr>
          </a:p>
        </p:txBody>
      </p:sp>
    </p:spTree>
    <p:extLst>
      <p:ext uri="{BB962C8B-B14F-4D97-AF65-F5344CB8AC3E}">
        <p14:creationId xmlns:p14="http://schemas.microsoft.com/office/powerpoint/2010/main" val="165425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75256" y="6184348"/>
            <a:ext cx="3377848"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4.4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Quản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lý</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phòng</a:t>
            </a:r>
            <a:r>
              <a:rPr lang="en-US" sz="1600">
                <a:latin typeface="Times New Roman" pitchFamily="18" charset="0"/>
                <a:cs typeface="Times New Roman" pitchFamily="18" charset="0"/>
              </a:rPr>
              <a:t> ban</a:t>
            </a:r>
          </a:p>
        </p:txBody>
      </p:sp>
      <p:pic>
        <p:nvPicPr>
          <p:cNvPr id="6" name="Picture 5">
            <a:extLst>
              <a:ext uri="{FF2B5EF4-FFF2-40B4-BE49-F238E27FC236}">
                <a16:creationId xmlns:a16="http://schemas.microsoft.com/office/drawing/2014/main" id="{8BA80082-7461-F326-D6B8-7511025C0D8B}"/>
              </a:ext>
            </a:extLst>
          </p:cNvPr>
          <p:cNvPicPr>
            <a:picLocks noChangeAspect="1"/>
          </p:cNvPicPr>
          <p:nvPr/>
        </p:nvPicPr>
        <p:blipFill>
          <a:blip r:embed="rId2"/>
          <a:stretch>
            <a:fillRect/>
          </a:stretch>
        </p:blipFill>
        <p:spPr>
          <a:xfrm>
            <a:off x="1104900" y="1593469"/>
            <a:ext cx="9980682" cy="45091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13584" y="6174566"/>
            <a:ext cx="3439018"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4.5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Tiến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trình</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nhiệm</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vụ</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40278102-A574-DC00-1993-DC16BEF4F90E}"/>
              </a:ext>
            </a:extLst>
          </p:cNvPr>
          <p:cNvPicPr>
            <a:picLocks noChangeAspect="1"/>
          </p:cNvPicPr>
          <p:nvPr/>
        </p:nvPicPr>
        <p:blipFill>
          <a:blip r:embed="rId2"/>
          <a:stretch>
            <a:fillRect/>
          </a:stretch>
        </p:blipFill>
        <p:spPr>
          <a:xfrm>
            <a:off x="1104900" y="1417066"/>
            <a:ext cx="9980682" cy="45135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3834804" y="6244262"/>
            <a:ext cx="4522392"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4.6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Danh </a:t>
            </a:r>
            <a:r>
              <a:rPr lang="en-US" sz="1600" err="1">
                <a:latin typeface="Times New Roman" pitchFamily="18" charset="0"/>
                <a:cs typeface="Times New Roman" pitchFamily="18" charset="0"/>
              </a:rPr>
              <a:t>sách</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nhân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viên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trong</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dự</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án</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58608E78-BE87-766E-2A85-03A464A27533}"/>
              </a:ext>
            </a:extLst>
          </p:cNvPr>
          <p:cNvPicPr>
            <a:picLocks noChangeAspect="1"/>
          </p:cNvPicPr>
          <p:nvPr/>
        </p:nvPicPr>
        <p:blipFill>
          <a:blip r:embed="rId2"/>
          <a:stretch>
            <a:fillRect/>
          </a:stretch>
        </p:blipFill>
        <p:spPr>
          <a:xfrm>
            <a:off x="1104900" y="1459484"/>
            <a:ext cx="9980682" cy="449845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28666" y="6098822"/>
            <a:ext cx="2534668" cy="338554"/>
          </a:xfrm>
          <a:prstGeom prst="rect">
            <a:avLst/>
          </a:prstGeom>
          <a:noFill/>
        </p:spPr>
        <p:txBody>
          <a:bodyPr wrap="non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4.7 Giao </a:t>
            </a:r>
            <a:r>
              <a:rPr lang="en-US" sz="1600" err="1">
                <a:latin typeface="Times New Roman" pitchFamily="18" charset="0"/>
                <a:cs typeface="Times New Roman" pitchFamily="18" charset="0"/>
              </a:rPr>
              <a:t>diện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Phản</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hồi</a:t>
            </a:r>
            <a:endParaRPr lang="en-US" sz="160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05246149-8456-0A81-FCC4-9DC4A8FB0D0F}"/>
              </a:ext>
            </a:extLst>
          </p:cNvPr>
          <p:cNvPicPr>
            <a:picLocks noChangeAspect="1"/>
          </p:cNvPicPr>
          <p:nvPr/>
        </p:nvPicPr>
        <p:blipFill>
          <a:blip r:embed="rId2"/>
          <a:stretch>
            <a:fillRect/>
          </a:stretch>
        </p:blipFill>
        <p:spPr>
          <a:xfrm>
            <a:off x="1104900" y="1403667"/>
            <a:ext cx="10005538" cy="45307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latin typeface="Times New Roman" pitchFamily="18" charset="0"/>
                <a:cs typeface="Times New Roman" pitchFamily="18" charset="0"/>
              </a:rPr>
              <a:t>V. </a:t>
            </a:r>
            <a:r>
              <a:rPr lang="en-US" sz="3200" err="1">
                <a:latin typeface="Times New Roman" pitchFamily="18" charset="0"/>
                <a:cs typeface="Times New Roman" pitchFamily="18" charset="0"/>
              </a:rPr>
              <a:t>Tổng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kết</a:t>
            </a:r>
            <a:endParaRPr lang="en-US" sz="3200">
              <a:latin typeface="Times New Roman" pitchFamily="18" charset="0"/>
              <a:cs typeface="Times New Roman" pitchFamily="18" charset="0"/>
            </a:endParaRPr>
          </a:p>
        </p:txBody>
      </p:sp>
      <p:sp>
        <p:nvSpPr>
          <p:cNvPr id="3" name="Content Placeholder 2"/>
          <p:cNvSpPr>
            <a:spLocks noGrp="1"/>
          </p:cNvSpPr>
          <p:nvPr>
            <p:ph sz="half" idx="1"/>
          </p:nvPr>
        </p:nvSpPr>
        <p:spPr>
          <a:xfrm>
            <a:off x="1104900" y="1408807"/>
            <a:ext cx="4991100" cy="3629538"/>
          </a:xfrm>
        </p:spPr>
        <p:txBody>
          <a:bodyPr>
            <a:noAutofit/>
          </a:bodyPr>
          <a:lstStyle/>
          <a:p>
            <a:pPr>
              <a:spcBef>
                <a:spcPts val="1200"/>
              </a:spcBef>
            </a:pPr>
            <a:r>
              <a:rPr lang="en-US" b="1" err="1">
                <a:latin typeface="Times New Roman" pitchFamily="18" charset="0"/>
                <a:cs typeface="Times New Roman" pitchFamily="18" charset="0"/>
              </a:rPr>
              <a:t>Những</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điểm</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đã</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đạt</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được</a:t>
            </a:r>
            <a:r>
              <a:rPr lang="en-US" b="1">
                <a:latin typeface="Times New Roman" pitchFamily="18" charset="0"/>
                <a:cs typeface="Times New Roman" pitchFamily="18" charset="0"/>
              </a:rPr>
              <a:t>:</a:t>
            </a:r>
          </a:p>
          <a:p>
            <a:pPr algn="just">
              <a:spcBef>
                <a:spcPts val="1200"/>
              </a:spcBef>
              <a:buFont typeface="Arial" panose="020B0604020202020204" pitchFamily="34" charset="0"/>
              <a:buChar char="•"/>
            </a:pPr>
            <a:r>
              <a:rPr lang="vi-VN">
                <a:latin typeface="Times New Roman" pitchFamily="18" charset="0"/>
                <a:cs typeface="Times New Roman" pitchFamily="18" charset="0"/>
              </a:rPr>
              <a:t>Nghiên cứu phương pháp và các vấn đề liên quan để xây dựng một ứng dụng phần mềm.</a:t>
            </a:r>
          </a:p>
          <a:p>
            <a:pPr algn="just">
              <a:spcBef>
                <a:spcPts val="1200"/>
              </a:spcBef>
              <a:buFont typeface="Arial" panose="020B0604020202020204" pitchFamily="34" charset="0"/>
              <a:buChar char="•"/>
            </a:pPr>
            <a:r>
              <a:rPr lang="vi-VN">
                <a:latin typeface="Times New Roman" pitchFamily="18" charset="0"/>
                <a:cs typeface="Times New Roman" pitchFamily="18" charset="0"/>
              </a:rPr>
              <a:t>Khảo sát và tìm hiểu về nghiệp vụ trong quản lý dự án doanh nghiệp.</a:t>
            </a:r>
          </a:p>
          <a:p>
            <a:pPr algn="just">
              <a:spcBef>
                <a:spcPts val="1200"/>
              </a:spcBef>
              <a:buFont typeface="Arial" panose="020B0604020202020204" pitchFamily="34" charset="0"/>
              <a:buChar char="•"/>
            </a:pPr>
            <a:r>
              <a:rPr lang="vi-VN">
                <a:latin typeface="Times New Roman" pitchFamily="18" charset="0"/>
                <a:cs typeface="Times New Roman" pitchFamily="18" charset="0"/>
              </a:rPr>
              <a:t>Nâng cao kỹ năng thông tin, học hỏi và áp dụng công nghệ mới vào việc phát triển các tính năng của hệ thống, bản phân tích và thiết kế hệ thống.</a:t>
            </a:r>
          </a:p>
        </p:txBody>
      </p:sp>
      <p:sp>
        <p:nvSpPr>
          <p:cNvPr id="4" name="Content Placeholder 3"/>
          <p:cNvSpPr>
            <a:spLocks noGrp="1"/>
          </p:cNvSpPr>
          <p:nvPr>
            <p:ph sz="half" idx="2"/>
          </p:nvPr>
        </p:nvSpPr>
        <p:spPr>
          <a:xfrm>
            <a:off x="6581553" y="1408807"/>
            <a:ext cx="4473648" cy="3172337"/>
          </a:xfrm>
        </p:spPr>
        <p:txBody>
          <a:bodyPr>
            <a:normAutofit lnSpcReduction="10000"/>
          </a:bodyPr>
          <a:lstStyle/>
          <a:p>
            <a:r>
              <a:rPr lang="en-US" b="1" err="1">
                <a:latin typeface="Times New Roman" pitchFamily="18" charset="0"/>
                <a:cs typeface="Times New Roman" pitchFamily="18" charset="0"/>
              </a:rPr>
              <a:t>Hướng</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phát</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triển</a:t>
            </a:r>
            <a:r>
              <a:rPr lang="en-US" b="1">
                <a:latin typeface="Times New Roman" pitchFamily="18" charset="0"/>
                <a:cs typeface="Times New Roman" pitchFamily="18" charset="0"/>
              </a:rPr>
              <a:t> </a:t>
            </a:r>
            <a:r>
              <a:rPr lang="en-US" b="1" err="1">
                <a:latin typeface="Times New Roman" pitchFamily="18" charset="0"/>
                <a:cs typeface="Times New Roman" pitchFamily="18" charset="0"/>
              </a:rPr>
              <a:t>của</a:t>
            </a:r>
            <a:r>
              <a:rPr lang="en-US" b="1">
                <a:latin typeface="Times New Roman" pitchFamily="18" charset="0"/>
                <a:cs typeface="Times New Roman" pitchFamily="18" charset="0"/>
              </a:rPr>
              <a:t> Website</a:t>
            </a:r>
          </a:p>
          <a:p>
            <a:pPr algn="just">
              <a:buFont typeface="Arial" panose="020B0604020202020204" pitchFamily="34" charset="0"/>
              <a:buChar char="•"/>
            </a:pPr>
            <a:r>
              <a:rPr lang="vi-VN">
                <a:latin typeface="Times New Roman" pitchFamily="18" charset="0"/>
                <a:cs typeface="Times New Roman" pitchFamily="18" charset="0"/>
              </a:rPr>
              <a:t>Phát triển hệ thống trên mọi nền tảng thông minh: Máy tính, máy tính bảng, điện thoại.</a:t>
            </a:r>
          </a:p>
          <a:p>
            <a:pPr algn="just">
              <a:buFont typeface="Arial" panose="020B0604020202020204" pitchFamily="34" charset="0"/>
              <a:buChar char="•"/>
            </a:pPr>
            <a:r>
              <a:rPr lang="vi-VN">
                <a:latin typeface="Times New Roman" pitchFamily="18" charset="0"/>
                <a:cs typeface="Times New Roman" pitchFamily="18" charset="0"/>
              </a:rPr>
              <a:t>Cải thiện, tối ưu giao diện</a:t>
            </a:r>
          </a:p>
          <a:p>
            <a:pPr algn="just">
              <a:buFont typeface="Arial" panose="020B0604020202020204" pitchFamily="34" charset="0"/>
              <a:buChar char="•"/>
            </a:pPr>
            <a:r>
              <a:rPr lang="vi-VN">
                <a:latin typeface="Times New Roman" pitchFamily="18" charset="0"/>
                <a:cs typeface="Times New Roman" pitchFamily="18" charset="0"/>
              </a:rPr>
              <a:t>Phát triển hệ thống thành hệ thống quản trị bao gồm: Quản lý dự án, Quản lý nhân sự, Quản lý kinh doanh và Tự động hóa tổng thể.</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327450" y="1127052"/>
            <a:ext cx="3168503" cy="914400"/>
          </a:xfrm>
        </p:spPr>
        <p:txBody>
          <a:bodyPr>
            <a:normAutofit/>
          </a:bodyPr>
          <a:lstStyle/>
          <a:p>
            <a:r>
              <a:rPr lang="en-US" sz="3200" b="1" err="1">
                <a:latin typeface="Times New Roman" pitchFamily="18" charset="0"/>
                <a:cs typeface="Times New Roman" pitchFamily="18" charset="0"/>
              </a:rPr>
              <a:t>Lời</a:t>
            </a:r>
            <a:r>
              <a:rPr lang="en-US" sz="3200" b="1">
                <a:latin typeface="Times New Roman" pitchFamily="18" charset="0"/>
                <a:cs typeface="Times New Roman" pitchFamily="18" charset="0"/>
              </a:rPr>
              <a:t> </a:t>
            </a:r>
            <a:r>
              <a:rPr lang="en-US" sz="3200" b="1" err="1">
                <a:latin typeface="Times New Roman" pitchFamily="18" charset="0"/>
                <a:cs typeface="Times New Roman" pitchFamily="18" charset="0"/>
              </a:rPr>
              <a:t>cẢm</a:t>
            </a:r>
            <a:r>
              <a:rPr lang="en-US" sz="3200" b="1">
                <a:latin typeface="Times New Roman" pitchFamily="18" charset="0"/>
                <a:cs typeface="Times New Roman" pitchFamily="18" charset="0"/>
              </a:rPr>
              <a:t> </a:t>
            </a:r>
            <a:r>
              <a:rPr lang="en-US" sz="3200" b="1" err="1">
                <a:latin typeface="Times New Roman" pitchFamily="18" charset="0"/>
                <a:cs typeface="Times New Roman" pitchFamily="18" charset="0"/>
              </a:rPr>
              <a:t>ơn</a:t>
            </a:r>
            <a:endParaRPr lang="en-US" sz="3200" b="1">
              <a:latin typeface="Times New Roman" pitchFamily="18" charset="0"/>
              <a:cs typeface="Times New Roman" pitchFamily="18" charset="0"/>
            </a:endParaRPr>
          </a:p>
        </p:txBody>
      </p:sp>
      <p:sp>
        <p:nvSpPr>
          <p:cNvPr id="3" name="Subtitle 2"/>
          <p:cNvSpPr>
            <a:spLocks noGrp="1"/>
          </p:cNvSpPr>
          <p:nvPr>
            <p:ph type="subTitle" idx="1"/>
          </p:nvPr>
        </p:nvSpPr>
        <p:spPr>
          <a:xfrm>
            <a:off x="1009205" y="2307265"/>
            <a:ext cx="10096501" cy="3423683"/>
          </a:xfrm>
        </p:spPr>
        <p:txBody>
          <a:bodyPr>
            <a:noAutofit/>
          </a:bodyPr>
          <a:lstStyle/>
          <a:p>
            <a:pPr algn="just">
              <a:lnSpc>
                <a:spcPct val="100000"/>
              </a:lnSpc>
              <a:spcBef>
                <a:spcPts val="600"/>
              </a:spcBef>
              <a:spcAft>
                <a:spcPts val="600"/>
              </a:spcAft>
            </a:pPr>
            <a:r>
              <a:rPr lang="en-US" sz="2400">
                <a:latin typeface="Times New Roman" pitchFamily="18" charset="0"/>
                <a:cs typeface="Times New Roman" pitchFamily="18" charset="0"/>
              </a:rPr>
              <a:t>	Em </a:t>
            </a:r>
            <a:r>
              <a:rPr lang="en-US" sz="2400" err="1">
                <a:latin typeface="Times New Roman" pitchFamily="18" charset="0"/>
                <a:cs typeface="Times New Roman" pitchFamily="18" charset="0"/>
              </a:rPr>
              <a:t>xin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gửi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lời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cảm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ơn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tới</a:t>
            </a:r>
            <a:r>
              <a:rPr lang="en-US" sz="2400">
                <a:latin typeface="Times New Roman" pitchFamily="18" charset="0"/>
                <a:cs typeface="Times New Roman" pitchFamily="18" charset="0"/>
              </a:rPr>
              <a:t> </a:t>
            </a:r>
            <a:r>
              <a:rPr lang="vi-VN" sz="2400">
                <a:latin typeface="Times New Roman" pitchFamily="18" charset="0"/>
                <a:cs typeface="Times New Roman" pitchFamily="18" charset="0"/>
              </a:rPr>
              <a:t>các thầy cô trong khoa Công nghệ thông tin –Đại học công nghệ Đông Á đã </a:t>
            </a:r>
            <a:r>
              <a:rPr lang="en-US" sz="2400" err="1">
                <a:latin typeface="Times New Roman" pitchFamily="18" charset="0"/>
                <a:cs typeface="Times New Roman" pitchFamily="18" charset="0"/>
              </a:rPr>
              <a:t>tạo</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diều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kiện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và</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giúp</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đỡ</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em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trong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quá</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trình</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học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tập</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tại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trường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Đặc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biệt</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là</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cô</a:t>
            </a:r>
            <a:r>
              <a:rPr lang="en-US" sz="2400">
                <a:latin typeface="Times New Roman" pitchFamily="18" charset="0"/>
                <a:cs typeface="Times New Roman" pitchFamily="18" charset="0"/>
              </a:rPr>
              <a:t> </a:t>
            </a:r>
            <a:r>
              <a:rPr lang="en-US" sz="2400" b="1">
                <a:latin typeface="Times New Roman" pitchFamily="18" charset="0"/>
                <a:cs typeface="Times New Roman" pitchFamily="18" charset="0"/>
              </a:rPr>
              <a:t>Ngô </a:t>
            </a:r>
            <a:r>
              <a:rPr lang="en-US" sz="2400" b="1" err="1">
                <a:latin typeface="Times New Roman" pitchFamily="18" charset="0"/>
                <a:cs typeface="Times New Roman" pitchFamily="18" charset="0"/>
              </a:rPr>
              <a:t>Thị</a:t>
            </a:r>
            <a:r>
              <a:rPr lang="en-US" sz="2400" b="1">
                <a:latin typeface="Times New Roman" pitchFamily="18" charset="0"/>
                <a:cs typeface="Times New Roman" pitchFamily="18" charset="0"/>
              </a:rPr>
              <a:t> Hoa</a:t>
            </a:r>
            <a:r>
              <a:rPr lang="vi-VN" sz="2400" b="1">
                <a:latin typeface="Times New Roman" pitchFamily="18" charset="0"/>
                <a:cs typeface="Times New Roman" pitchFamily="18" charset="0"/>
              </a:rPr>
              <a:t> </a:t>
            </a:r>
            <a:r>
              <a:rPr lang="en-US" sz="2400" err="1">
                <a:latin typeface="Times New Roman" pitchFamily="18" charset="0"/>
                <a:cs typeface="Times New Roman" pitchFamily="18" charset="0"/>
              </a:rPr>
              <a:t>người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đã</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tận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tình</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giúp</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đỡ</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chỉ</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bảo</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để</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em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có</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thể</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hoàn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thiện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được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đồ</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án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này</a:t>
            </a:r>
            <a:r>
              <a:rPr lang="en-US" sz="2400">
                <a:latin typeface="Times New Roman" pitchFamily="18" charset="0"/>
                <a:cs typeface="Times New Roman" pitchFamily="18" charset="0"/>
              </a:rPr>
              <a:t>.</a:t>
            </a:r>
          </a:p>
          <a:p>
            <a:pPr algn="just">
              <a:lnSpc>
                <a:spcPct val="100000"/>
              </a:lnSpc>
              <a:spcBef>
                <a:spcPts val="600"/>
              </a:spcBef>
              <a:spcAft>
                <a:spcPts val="600"/>
              </a:spcAft>
            </a:pP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Tuy</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nhiên</a:t>
            </a:r>
            <a:r>
              <a:rPr lang="en-US" sz="2400">
                <a:latin typeface="Times New Roman" pitchFamily="18" charset="0"/>
                <a:cs typeface="Times New Roman" pitchFamily="18" charset="0"/>
              </a:rPr>
              <a:t> do </a:t>
            </a:r>
            <a:r>
              <a:rPr lang="en-US" sz="2400" err="1">
                <a:latin typeface="Times New Roman" pitchFamily="18" charset="0"/>
                <a:cs typeface="Times New Roman" pitchFamily="18" charset="0"/>
              </a:rPr>
              <a:t>thời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gian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có</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hạn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cùng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với</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nhiều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nguyên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nhân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khác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mặc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dù</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em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đã</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nỗ</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lực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hết</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mình</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xong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đồ</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án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của</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em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vẫn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còn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nhiều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thiếu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sót</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và</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hạn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chế</a:t>
            </a:r>
            <a:r>
              <a:rPr lang="en-US" sz="2400">
                <a:latin typeface="Times New Roman" pitchFamily="18" charset="0"/>
                <a:cs typeface="Times New Roman" pitchFamily="18" charset="0"/>
              </a:rPr>
              <a:t>.</a:t>
            </a:r>
          </a:p>
          <a:p>
            <a:pPr algn="just">
              <a:lnSpc>
                <a:spcPct val="100000"/>
              </a:lnSpc>
              <a:spcBef>
                <a:spcPts val="600"/>
              </a:spcBef>
              <a:spcAft>
                <a:spcPts val="600"/>
              </a:spcAft>
            </a:pPr>
            <a:r>
              <a:rPr lang="en-US" sz="2400">
                <a:latin typeface="Times New Roman" pitchFamily="18" charset="0"/>
                <a:cs typeface="Times New Roman" pitchFamily="18" charset="0"/>
              </a:rPr>
              <a:t>	Em </a:t>
            </a:r>
            <a:r>
              <a:rPr lang="en-US" sz="2400" err="1">
                <a:latin typeface="Times New Roman" pitchFamily="18" charset="0"/>
                <a:cs typeface="Times New Roman" pitchFamily="18" charset="0"/>
              </a:rPr>
              <a:t>rất</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mong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nhận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được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sự</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thông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cảm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và</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sự</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chỉ</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bảo</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của</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Thầy</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Cô</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cùng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các</a:t>
            </a:r>
            <a:r>
              <a:rPr lang="en-US" sz="2400">
                <a:latin typeface="Times New Roman" pitchFamily="18" charset="0"/>
                <a:cs typeface="Times New Roman" pitchFamily="18" charset="0"/>
              </a:rPr>
              <a:t> </a:t>
            </a:r>
            <a:r>
              <a:rPr lang="vi-VN" sz="2400">
                <a:latin typeface="Times New Roman" pitchFamily="18" charset="0"/>
                <a:cs typeface="Times New Roman" pitchFamily="18" charset="0"/>
              </a:rPr>
              <a:t>bạn.</a:t>
            </a:r>
            <a:endParaRPr lang="en-US" sz="2400">
              <a:latin typeface="Times New Roman" pitchFamily="18" charset="0"/>
              <a:cs typeface="Times New Roman" pitchFamily="18" charset="0"/>
            </a:endParaRPr>
          </a:p>
        </p:txBody>
      </p:sp>
    </p:spTree>
    <p:extLst>
      <p:ext uri="{BB962C8B-B14F-4D97-AF65-F5344CB8AC3E}">
        <p14:creationId xmlns:p14="http://schemas.microsoft.com/office/powerpoint/2010/main" val="131564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latin typeface="Times New Roman" pitchFamily="18" charset="0"/>
                <a:cs typeface="Times New Roman" pitchFamily="18" charset="0"/>
              </a:rPr>
              <a:t>I. </a:t>
            </a:r>
            <a:r>
              <a:rPr lang="en-US" sz="3200" err="1">
                <a:latin typeface="Times New Roman" pitchFamily="18" charset="0"/>
                <a:cs typeface="Times New Roman" pitchFamily="18" charset="0"/>
              </a:rPr>
              <a:t>Lý</a:t>
            </a:r>
            <a:r>
              <a:rPr lang="en-US" sz="3200">
                <a:latin typeface="Times New Roman" pitchFamily="18" charset="0"/>
                <a:cs typeface="Times New Roman" pitchFamily="18" charset="0"/>
              </a:rPr>
              <a:t> do </a:t>
            </a:r>
            <a:r>
              <a:rPr lang="en-US" sz="3200" err="1">
                <a:latin typeface="Times New Roman" pitchFamily="18" charset="0"/>
                <a:cs typeface="Times New Roman" pitchFamily="18" charset="0"/>
              </a:rPr>
              <a:t>chọn</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đề</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tài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mục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đích</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và</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yêu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cầu</a:t>
            </a:r>
            <a:endParaRPr lang="en-US" sz="3200">
              <a:latin typeface="Times New Roman" pitchFamily="18" charset="0"/>
              <a:cs typeface="Times New Roman" pitchFamily="18" charset="0"/>
            </a:endParaRPr>
          </a:p>
        </p:txBody>
      </p:sp>
      <p:sp>
        <p:nvSpPr>
          <p:cNvPr id="7" name="TextBox 6"/>
          <p:cNvSpPr txBox="1"/>
          <p:nvPr/>
        </p:nvSpPr>
        <p:spPr>
          <a:xfrm>
            <a:off x="977303" y="1428750"/>
            <a:ext cx="5827529" cy="5324535"/>
          </a:xfrm>
          <a:prstGeom prst="rect">
            <a:avLst/>
          </a:prstGeom>
          <a:noFill/>
        </p:spPr>
        <p:txBody>
          <a:bodyPr wrap="square" rtlCol="0">
            <a:spAutoFit/>
          </a:bodyPr>
          <a:lstStyle/>
          <a:p>
            <a:r>
              <a:rPr lang="en-US" sz="2800" b="1" err="1">
                <a:latin typeface="Times New Roman" pitchFamily="18" charset="0"/>
                <a:cs typeface="Times New Roman" pitchFamily="18" charset="0"/>
              </a:rPr>
              <a:t>Lý</a:t>
            </a:r>
            <a:r>
              <a:rPr lang="en-US" sz="2800" b="1">
                <a:latin typeface="Times New Roman" pitchFamily="18" charset="0"/>
                <a:cs typeface="Times New Roman" pitchFamily="18" charset="0"/>
              </a:rPr>
              <a:t> do </a:t>
            </a:r>
            <a:r>
              <a:rPr lang="en-US" sz="2800" b="1" err="1">
                <a:latin typeface="Times New Roman" pitchFamily="18" charset="0"/>
                <a:cs typeface="Times New Roman" pitchFamily="18" charset="0"/>
              </a:rPr>
              <a:t>chọn</a:t>
            </a:r>
            <a:r>
              <a:rPr lang="en-US" sz="2800" b="1">
                <a:latin typeface="Times New Roman" pitchFamily="18" charset="0"/>
                <a:cs typeface="Times New Roman" pitchFamily="18" charset="0"/>
              </a:rPr>
              <a:t> </a:t>
            </a:r>
            <a:r>
              <a:rPr lang="en-US" sz="2800" b="1" err="1">
                <a:latin typeface="Times New Roman" pitchFamily="18" charset="0"/>
                <a:cs typeface="Times New Roman" pitchFamily="18" charset="0"/>
              </a:rPr>
              <a:t>đề</a:t>
            </a:r>
            <a:r>
              <a:rPr lang="en-US" sz="2800" b="1">
                <a:latin typeface="Times New Roman" pitchFamily="18" charset="0"/>
                <a:cs typeface="Times New Roman" pitchFamily="18" charset="0"/>
              </a:rPr>
              <a:t> </a:t>
            </a:r>
            <a:r>
              <a:rPr lang="en-US" sz="2800" b="1" err="1">
                <a:latin typeface="Times New Roman" pitchFamily="18" charset="0"/>
                <a:cs typeface="Times New Roman" pitchFamily="18" charset="0"/>
              </a:rPr>
              <a:t>tài</a:t>
            </a:r>
            <a:r>
              <a:rPr lang="en-US" sz="2800" b="1">
                <a:latin typeface="Times New Roman" pitchFamily="18" charset="0"/>
                <a:cs typeface="Times New Roman" pitchFamily="18" charset="0"/>
              </a:rPr>
              <a:t>:</a:t>
            </a:r>
          </a:p>
          <a:p>
            <a:pPr algn="just"/>
            <a:r>
              <a:rPr lang="vi-VN" sz="2400">
                <a:latin typeface="Times New Roman" pitchFamily="18" charset="0"/>
                <a:cs typeface="Times New Roman" pitchFamily="18" charset="0"/>
              </a:rPr>
              <a:t>Theo nghiên cứu, 77% dự án đạt hiệu suất vượt trội khi sử dụng phần mềm quản lý. Điều này cho thấy nhu cầu thực tế về các giải pháp công nghệ để tối ưu hóa quy trình làm việc, đặc biệt trong môi trường làm việc từ xa ngày càng phổ biến.</a:t>
            </a:r>
          </a:p>
          <a:p>
            <a:r>
              <a:rPr lang="en-US" sz="2400" b="1" err="1">
                <a:latin typeface="Times New Roman" pitchFamily="18" charset="0"/>
                <a:cs typeface="Times New Roman" pitchFamily="18" charset="0"/>
              </a:rPr>
              <a:t>Mục</a:t>
            </a:r>
            <a:r>
              <a:rPr lang="en-US" sz="2400" b="1">
                <a:latin typeface="Times New Roman" pitchFamily="18" charset="0"/>
                <a:cs typeface="Times New Roman" pitchFamily="18" charset="0"/>
              </a:rPr>
              <a:t> </a:t>
            </a:r>
            <a:r>
              <a:rPr lang="en-US" sz="2400" b="1" err="1">
                <a:latin typeface="Times New Roman" pitchFamily="18" charset="0"/>
                <a:cs typeface="Times New Roman" pitchFamily="18" charset="0"/>
              </a:rPr>
              <a:t>đích</a:t>
            </a:r>
            <a:r>
              <a:rPr lang="en-US" sz="2400" b="1">
                <a:latin typeface="Times New Roman" pitchFamily="18" charset="0"/>
                <a:cs typeface="Times New Roman" pitchFamily="18" charset="0"/>
              </a:rPr>
              <a:t> </a:t>
            </a:r>
            <a:r>
              <a:rPr lang="en-US" sz="2400" b="1" err="1">
                <a:latin typeface="Times New Roman" pitchFamily="18" charset="0"/>
                <a:cs typeface="Times New Roman" pitchFamily="18" charset="0"/>
              </a:rPr>
              <a:t>xây</a:t>
            </a:r>
            <a:r>
              <a:rPr lang="en-US" sz="2400" b="1">
                <a:latin typeface="Times New Roman" pitchFamily="18" charset="0"/>
                <a:cs typeface="Times New Roman" pitchFamily="18" charset="0"/>
              </a:rPr>
              <a:t> </a:t>
            </a:r>
            <a:r>
              <a:rPr lang="en-US" sz="2400" b="1" err="1">
                <a:latin typeface="Times New Roman" pitchFamily="18" charset="0"/>
                <a:cs typeface="Times New Roman" pitchFamily="18" charset="0"/>
              </a:rPr>
              <a:t>dựng</a:t>
            </a:r>
            <a:r>
              <a:rPr lang="en-US" sz="2400" b="1">
                <a:latin typeface="Times New Roman" pitchFamily="18" charset="0"/>
                <a:cs typeface="Times New Roman" pitchFamily="18" charset="0"/>
              </a:rPr>
              <a:t>:</a:t>
            </a:r>
          </a:p>
          <a:p>
            <a:pPr>
              <a:buFont typeface="Wingdings" pitchFamily="2" charset="2"/>
              <a:buChar char="ü"/>
            </a:pPr>
            <a:r>
              <a:rPr lang="vi-VN" sz="2400">
                <a:latin typeface="Times New Roman" pitchFamily="18" charset="0"/>
                <a:cs typeface="Times New Roman" pitchFamily="18" charset="0"/>
              </a:rPr>
              <a:t>Tối ưu hóa quản lý dự án</a:t>
            </a:r>
            <a:r>
              <a:rPr lang="en-US" sz="2400">
                <a:latin typeface="Times New Roman" pitchFamily="18" charset="0"/>
                <a:cs typeface="Times New Roman" pitchFamily="18" charset="0"/>
              </a:rPr>
              <a:t>.</a:t>
            </a:r>
          </a:p>
          <a:p>
            <a:pPr>
              <a:buFont typeface="Wingdings" pitchFamily="2" charset="2"/>
              <a:buChar char="ü"/>
            </a:pPr>
            <a:r>
              <a:rPr lang="vi-VN" sz="2400">
                <a:latin typeface="Times New Roman" pitchFamily="18" charset="0"/>
                <a:cs typeface="Times New Roman" pitchFamily="18" charset="0"/>
              </a:rPr>
              <a:t>Tăng cường hiệu suất làm việc.</a:t>
            </a:r>
          </a:p>
          <a:p>
            <a:pPr>
              <a:buFont typeface="Wingdings" pitchFamily="2" charset="2"/>
              <a:buChar char="ü"/>
            </a:pPr>
            <a:r>
              <a:rPr lang="en-US" sz="2400" err="1">
                <a:latin typeface="Times New Roman" pitchFamily="18" charset="0"/>
                <a:cs typeface="Times New Roman" pitchFamily="18" charset="0"/>
              </a:rPr>
              <a:t>Hỗ</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trợ</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ra</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quyết</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định</a:t>
            </a:r>
            <a:r>
              <a:rPr lang="vi-VN" sz="2400">
                <a:latin typeface="Times New Roman" pitchFamily="18" charset="0"/>
                <a:cs typeface="Times New Roman" pitchFamily="18" charset="0"/>
              </a:rPr>
              <a:t>.</a:t>
            </a:r>
            <a:endParaRPr lang="en-US" sz="2400">
              <a:latin typeface="Times New Roman" pitchFamily="18" charset="0"/>
              <a:cs typeface="Times New Roman" pitchFamily="18" charset="0"/>
            </a:endParaRPr>
          </a:p>
          <a:p>
            <a:r>
              <a:rPr lang="en-US" sz="2400" b="1" err="1">
                <a:latin typeface="Times New Roman" pitchFamily="18" charset="0"/>
                <a:cs typeface="Times New Roman" pitchFamily="18" charset="0"/>
              </a:rPr>
              <a:t>Yêu</a:t>
            </a:r>
            <a:r>
              <a:rPr lang="en-US" sz="2400" b="1">
                <a:latin typeface="Times New Roman" pitchFamily="18" charset="0"/>
                <a:cs typeface="Times New Roman" pitchFamily="18" charset="0"/>
              </a:rPr>
              <a:t> </a:t>
            </a:r>
            <a:r>
              <a:rPr lang="en-US" sz="2400" b="1" err="1">
                <a:latin typeface="Times New Roman" pitchFamily="18" charset="0"/>
                <a:cs typeface="Times New Roman" pitchFamily="18" charset="0"/>
              </a:rPr>
              <a:t>cầu</a:t>
            </a:r>
            <a:r>
              <a:rPr lang="en-US" sz="2400" b="1">
                <a:latin typeface="Times New Roman" pitchFamily="18" charset="0"/>
                <a:cs typeface="Times New Roman" pitchFamily="18" charset="0"/>
              </a:rPr>
              <a:t>:</a:t>
            </a:r>
          </a:p>
          <a:p>
            <a:pPr>
              <a:buFont typeface="Wingdings" pitchFamily="2" charset="2"/>
              <a:buChar char="ü"/>
            </a:pPr>
            <a:r>
              <a:rPr lang="en-US" sz="2400" err="1">
                <a:latin typeface="Times New Roman" pitchFamily="18" charset="0"/>
                <a:cs typeface="Times New Roman" pitchFamily="18" charset="0"/>
              </a:rPr>
              <a:t>Xây</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dựng</a:t>
            </a:r>
            <a:r>
              <a:rPr lang="en-US" sz="2400">
                <a:latin typeface="Times New Roman" pitchFamily="18" charset="0"/>
                <a:cs typeface="Times New Roman" pitchFamily="18" charset="0"/>
              </a:rPr>
              <a:t> </a:t>
            </a:r>
            <a:r>
              <a:rPr lang="vi-VN" sz="2400">
                <a:latin typeface="Times New Roman" pitchFamily="18" charset="0"/>
                <a:cs typeface="Times New Roman" pitchFamily="18" charset="0"/>
              </a:rPr>
              <a:t>phần mềm</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chuyên</a:t>
            </a:r>
            <a:r>
              <a:rPr lang="en-US" sz="2400">
                <a:latin typeface="Times New Roman" pitchFamily="18" charset="0"/>
                <a:cs typeface="Times New Roman" pitchFamily="18" charset="0"/>
              </a:rPr>
              <a:t> </a:t>
            </a:r>
            <a:r>
              <a:rPr lang="vi-VN" sz="2400">
                <a:latin typeface="Times New Roman" pitchFamily="18" charset="0"/>
                <a:cs typeface="Times New Roman" pitchFamily="18" charset="0"/>
              </a:rPr>
              <a:t>nghiệp.</a:t>
            </a:r>
            <a:endParaRPr lang="en-US" sz="2400">
              <a:latin typeface="Times New Roman" pitchFamily="18" charset="0"/>
              <a:cs typeface="Times New Roman" pitchFamily="18" charset="0"/>
            </a:endParaRPr>
          </a:p>
          <a:p>
            <a:pPr>
              <a:buFont typeface="Wingdings" pitchFamily="2" charset="2"/>
              <a:buChar char="ü"/>
            </a:pPr>
            <a:r>
              <a:rPr lang="en-US" sz="2400" err="1">
                <a:latin typeface="Times New Roman" pitchFamily="18" charset="0"/>
                <a:cs typeface="Times New Roman" pitchFamily="18" charset="0"/>
              </a:rPr>
              <a:t>Đáp</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ứng</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nhu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cầu</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thực</a:t>
            </a:r>
            <a:r>
              <a:rPr lang="en-US" sz="2400">
                <a:latin typeface="Times New Roman" pitchFamily="18" charset="0"/>
                <a:cs typeface="Times New Roman" pitchFamily="18" charset="0"/>
              </a:rPr>
              <a:t> </a:t>
            </a:r>
            <a:r>
              <a:rPr lang="vi-VN" sz="2400">
                <a:latin typeface="Times New Roman" pitchFamily="18" charset="0"/>
                <a:cs typeface="Times New Roman" pitchFamily="18" charset="0"/>
              </a:rPr>
              <a:t>tế.</a:t>
            </a:r>
            <a:endParaRPr lang="en-US" sz="2400">
              <a:latin typeface="Times New Roman" pitchFamily="18" charset="0"/>
              <a:cs typeface="Times New Roman" pitchFamily="18" charset="0"/>
            </a:endParaRPr>
          </a:p>
        </p:txBody>
      </p:sp>
      <p:sp>
        <p:nvSpPr>
          <p:cNvPr id="11" name="TextBox 10"/>
          <p:cNvSpPr txBox="1"/>
          <p:nvPr/>
        </p:nvSpPr>
        <p:spPr>
          <a:xfrm>
            <a:off x="6882808" y="4756298"/>
            <a:ext cx="3955312" cy="338554"/>
          </a:xfrm>
          <a:prstGeom prst="rect">
            <a:avLst/>
          </a:prstGeom>
          <a:noFill/>
        </p:spPr>
        <p:txBody>
          <a:bodyPr wrap="square" rtlCol="0">
            <a:spAutoFit/>
          </a:bodyPr>
          <a:lstStyle/>
          <a:p>
            <a:r>
              <a:rPr lang="en-US" sz="1600" err="1">
                <a:latin typeface="Times New Roman" pitchFamily="18" charset="0"/>
                <a:cs typeface="Times New Roman" pitchFamily="18" charset="0"/>
              </a:rPr>
              <a:t>Hình</a:t>
            </a:r>
            <a:r>
              <a:rPr lang="en-US" sz="1600">
                <a:latin typeface="Times New Roman" pitchFamily="18" charset="0"/>
                <a:cs typeface="Times New Roman" pitchFamily="18" charset="0"/>
              </a:rPr>
              <a:t> 1.1 </a:t>
            </a:r>
            <a:r>
              <a:rPr lang="en-US" sz="1600" err="1">
                <a:latin typeface="Times New Roman" pitchFamily="18" charset="0"/>
                <a:cs typeface="Times New Roman" pitchFamily="18" charset="0"/>
              </a:rPr>
              <a:t>Biểu</a:t>
            </a:r>
            <a:r>
              <a:rPr lang="en-US" sz="1600">
                <a:latin typeface="Times New Roman" pitchFamily="18" charset="0"/>
                <a:cs typeface="Times New Roman" pitchFamily="18" charset="0"/>
              </a:rPr>
              <a:t> </a:t>
            </a:r>
            <a:r>
              <a:rPr lang="en-US" sz="1600" err="1">
                <a:latin typeface="Times New Roman" pitchFamily="18" charset="0"/>
                <a:cs typeface="Times New Roman" pitchFamily="18" charset="0"/>
              </a:rPr>
              <a:t>đồ</a:t>
            </a:r>
            <a:r>
              <a:rPr lang="vi-VN" sz="1600">
                <a:latin typeface="Times New Roman" pitchFamily="18" charset="0"/>
                <a:cs typeface="Times New Roman" pitchFamily="18" charset="0"/>
              </a:rPr>
              <a:t> chức năng quản lý tiến độ</a:t>
            </a:r>
            <a:r>
              <a:rPr lang="en-US" sz="1600">
                <a:latin typeface="Times New Roman" pitchFamily="18" charset="0"/>
                <a:cs typeface="Times New Roman" pitchFamily="18" charset="0"/>
              </a:rPr>
              <a:t>.</a:t>
            </a:r>
          </a:p>
        </p:txBody>
      </p:sp>
      <p:pic>
        <p:nvPicPr>
          <p:cNvPr id="1026" name="Picture 2" descr="Quản lý tiến độ xây dựng hiệu quả | Faceworks">
            <a:extLst>
              <a:ext uri="{FF2B5EF4-FFF2-40B4-BE49-F238E27FC236}">
                <a16:creationId xmlns:a16="http://schemas.microsoft.com/office/drawing/2014/main" id="{DCBFD940-FDA3-EFC1-B14B-AB7801B028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1720" y="1435388"/>
            <a:ext cx="4257488" cy="3193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27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latin typeface="Times New Roman" pitchFamily="18" charset="0"/>
                <a:cs typeface="Times New Roman" pitchFamily="18" charset="0"/>
              </a:rPr>
              <a:t>II. </a:t>
            </a:r>
            <a:r>
              <a:rPr lang="en-US" sz="3200" err="1">
                <a:latin typeface="Times New Roman" pitchFamily="18" charset="0"/>
                <a:cs typeface="Times New Roman" pitchFamily="18" charset="0"/>
              </a:rPr>
              <a:t>Phân</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tích</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và</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thiết</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kế</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hệ</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thống</a:t>
            </a:r>
            <a:endParaRPr lang="en-US" sz="320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800" err="1">
                <a:latin typeface="Times New Roman" pitchFamily="18" charset="0"/>
                <a:cs typeface="Times New Roman" pitchFamily="18" charset="0"/>
              </a:rPr>
              <a:t>Sơ</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đồ</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chức</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năng</a:t>
            </a:r>
            <a:endParaRPr lang="en-US" sz="2800">
              <a:latin typeface="Times New Roman" pitchFamily="18" charset="0"/>
              <a:cs typeface="Times New Roman" pitchFamily="18" charset="0"/>
            </a:endParaRPr>
          </a:p>
          <a:p>
            <a:r>
              <a:rPr lang="en-US" sz="2800" err="1">
                <a:latin typeface="Times New Roman" pitchFamily="18" charset="0"/>
                <a:cs typeface="Times New Roman" pitchFamily="18" charset="0"/>
              </a:rPr>
              <a:t>Sơ</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đồ</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ngữ</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cảnh</a:t>
            </a:r>
            <a:endParaRPr lang="en-US" sz="2800">
              <a:latin typeface="Times New Roman" pitchFamily="18" charset="0"/>
              <a:cs typeface="Times New Roman" pitchFamily="18" charset="0"/>
            </a:endParaRPr>
          </a:p>
          <a:p>
            <a:r>
              <a:rPr lang="en-US" sz="2800" err="1">
                <a:latin typeface="Times New Roman" pitchFamily="18" charset="0"/>
                <a:cs typeface="Times New Roman" pitchFamily="18" charset="0"/>
              </a:rPr>
              <a:t>Sơ</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đồ</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luồng</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dữ</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liệu</a:t>
            </a:r>
            <a:endParaRPr lang="en-US" sz="2800">
              <a:latin typeface="Times New Roman" pitchFamily="18" charset="0"/>
              <a:cs typeface="Times New Roman" pitchFamily="18" charset="0"/>
            </a:endParaRPr>
          </a:p>
          <a:p>
            <a:r>
              <a:rPr lang="en-US" sz="2800" err="1">
                <a:latin typeface="Times New Roman" pitchFamily="18" charset="0"/>
                <a:cs typeface="Times New Roman" pitchFamily="18" charset="0"/>
              </a:rPr>
              <a:t>Mô</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hình</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khái</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niệm</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dữ</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liệu</a:t>
            </a:r>
            <a:endParaRPr lang="en-US" sz="2800">
              <a:latin typeface="Times New Roman" pitchFamily="18" charset="0"/>
              <a:cs typeface="Times New Roman" pitchFamily="18" charset="0"/>
            </a:endParaRPr>
          </a:p>
          <a:p>
            <a:r>
              <a:rPr lang="en-US" sz="2800" err="1">
                <a:latin typeface="Times New Roman" pitchFamily="18" charset="0"/>
                <a:cs typeface="Times New Roman" pitchFamily="18" charset="0"/>
              </a:rPr>
              <a:t>Cơ</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sở</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dữ</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liệu</a:t>
            </a:r>
            <a:endParaRPr lang="en-US" sz="280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chức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năng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của</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hệ</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thống</a:t>
            </a:r>
            <a:endParaRPr lang="en-US" sz="3200">
              <a:latin typeface="Times New Roman" pitchFamily="18" charset="0"/>
              <a:cs typeface="Times New Roman" pitchFamily="18" charset="0"/>
            </a:endParaRPr>
          </a:p>
        </p:txBody>
      </p:sp>
      <p:pic>
        <p:nvPicPr>
          <p:cNvPr id="7" name="Content Placeholder 6" descr="Bang-phan-cap-cuc-ang.jpg"/>
          <p:cNvPicPr>
            <a:picLocks noGrp="1" noChangeAspect="1"/>
          </p:cNvPicPr>
          <p:nvPr>
            <p:ph sz="half" idx="1"/>
          </p:nvPr>
        </p:nvPicPr>
        <p:blipFill>
          <a:blip r:embed="rId3"/>
          <a:stretch>
            <a:fillRect/>
          </a:stretch>
        </p:blipFill>
        <p:spPr>
          <a:xfrm>
            <a:off x="1115535" y="1391195"/>
            <a:ext cx="9963593" cy="4876255"/>
          </a:xfrm>
        </p:spPr>
      </p:pic>
      <p:sp>
        <p:nvSpPr>
          <p:cNvPr id="8" name="TextBox 7"/>
          <p:cNvSpPr txBox="1"/>
          <p:nvPr/>
        </p:nvSpPr>
        <p:spPr>
          <a:xfrm>
            <a:off x="2820951" y="6172201"/>
            <a:ext cx="5752214" cy="461665"/>
          </a:xfrm>
          <a:prstGeom prst="rect">
            <a:avLst/>
          </a:prstGeom>
          <a:noFill/>
        </p:spPr>
        <p:txBody>
          <a:bodyPr wrap="square" rtlCol="0">
            <a:spAutoFit/>
          </a:bodyPr>
          <a:lstStyle/>
          <a:p>
            <a:pPr algn="ctr"/>
            <a:r>
              <a:rPr lang="en-US" sz="2400" err="1">
                <a:latin typeface="Times New Roman" pitchFamily="18" charset="0"/>
                <a:cs typeface="Times New Roman" pitchFamily="18" charset="0"/>
              </a:rPr>
              <a:t>Hình</a:t>
            </a:r>
            <a:r>
              <a:rPr lang="en-US" sz="2400">
                <a:latin typeface="Times New Roman" pitchFamily="18" charset="0"/>
                <a:cs typeface="Times New Roman" pitchFamily="18" charset="0"/>
              </a:rPr>
              <a:t> 2.1 </a:t>
            </a:r>
            <a:r>
              <a:rPr lang="en-US" sz="2400" err="1">
                <a:latin typeface="Times New Roman" pitchFamily="18" charset="0"/>
                <a:cs typeface="Times New Roman" pitchFamily="18" charset="0"/>
              </a:rPr>
              <a:t>Sơ</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đồ</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phân</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cấp</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chức</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năng</a:t>
            </a:r>
            <a:r>
              <a:rPr lang="en-US"/>
              <a:t> </a:t>
            </a:r>
          </a:p>
        </p:txBody>
      </p:sp>
    </p:spTree>
    <p:extLst>
      <p:ext uri="{BB962C8B-B14F-4D97-AF65-F5344CB8AC3E}">
        <p14:creationId xmlns:p14="http://schemas.microsoft.com/office/powerpoint/2010/main" val="2853788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ngữ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cảnh</a:t>
            </a:r>
            <a:endParaRPr lang="en-US" sz="3200">
              <a:latin typeface="Times New Roman" pitchFamily="18" charset="0"/>
              <a:cs typeface="Times New Roman" pitchFamily="18" charset="0"/>
            </a:endParaRPr>
          </a:p>
        </p:txBody>
      </p:sp>
      <p:sp>
        <p:nvSpPr>
          <p:cNvPr id="3" name="Content Placeholder 2"/>
          <p:cNvSpPr>
            <a:spLocks noGrp="1"/>
          </p:cNvSpPr>
          <p:nvPr>
            <p:ph sz="half" idx="1"/>
          </p:nvPr>
        </p:nvSpPr>
        <p:spPr>
          <a:xfrm>
            <a:off x="4200525" y="6286500"/>
            <a:ext cx="3448050" cy="447675"/>
          </a:xfrm>
        </p:spPr>
        <p:txBody>
          <a:bodyPr>
            <a:noAutofit/>
          </a:bodyPr>
          <a:lstStyle/>
          <a:p>
            <a:pPr>
              <a:buNone/>
            </a:pPr>
            <a:r>
              <a:rPr lang="en-US" sz="2400" err="1">
                <a:latin typeface="Times New Roman" pitchFamily="18" charset="0"/>
                <a:cs typeface="Times New Roman" pitchFamily="18" charset="0"/>
              </a:rPr>
              <a:t>Hình</a:t>
            </a:r>
            <a:r>
              <a:rPr lang="en-US" sz="2400">
                <a:latin typeface="Times New Roman" pitchFamily="18" charset="0"/>
                <a:cs typeface="Times New Roman" pitchFamily="18" charset="0"/>
              </a:rPr>
              <a:t> 2.2 </a:t>
            </a:r>
            <a:r>
              <a:rPr lang="en-US" sz="2400" err="1">
                <a:latin typeface="Times New Roman" pitchFamily="18" charset="0"/>
                <a:cs typeface="Times New Roman" pitchFamily="18" charset="0"/>
              </a:rPr>
              <a:t>Sơ</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đồ</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ngữ</a:t>
            </a:r>
            <a:r>
              <a:rPr lang="en-US" sz="2400">
                <a:latin typeface="Times New Roman" pitchFamily="18" charset="0"/>
                <a:cs typeface="Times New Roman" pitchFamily="18" charset="0"/>
              </a:rPr>
              <a:t> </a:t>
            </a:r>
            <a:r>
              <a:rPr lang="en-US" sz="2400" err="1">
                <a:latin typeface="Times New Roman" pitchFamily="18" charset="0"/>
                <a:cs typeface="Times New Roman" pitchFamily="18" charset="0"/>
              </a:rPr>
              <a:t>cảnh</a:t>
            </a:r>
            <a:endParaRPr lang="en-US" sz="2400">
              <a:latin typeface="Times New Roman" pitchFamily="18" charset="0"/>
              <a:cs typeface="Times New Roman" pitchFamily="18" charset="0"/>
            </a:endParaRPr>
          </a:p>
        </p:txBody>
      </p:sp>
      <p:pic>
        <p:nvPicPr>
          <p:cNvPr id="5" name="Picture 4" descr="so-do-ngu-canh.jpg"/>
          <p:cNvPicPr>
            <a:picLocks noChangeAspect="1"/>
          </p:cNvPicPr>
          <p:nvPr/>
        </p:nvPicPr>
        <p:blipFill>
          <a:blip r:embed="rId2"/>
          <a:stretch>
            <a:fillRect/>
          </a:stretch>
        </p:blipFill>
        <p:spPr>
          <a:xfrm>
            <a:off x="1976437" y="1323974"/>
            <a:ext cx="8301038" cy="50654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2.3 </a:t>
            </a:r>
            <a:r>
              <a:rPr lang="en-US" err="1">
                <a:latin typeface="Times New Roman" pitchFamily="18" charset="0"/>
                <a:cs typeface="Times New Roman" pitchFamily="18" charset="0"/>
              </a:rPr>
              <a:t>Sơ</a:t>
            </a:r>
            <a:r>
              <a:rPr lang="en-US">
                <a:latin typeface="Times New Roman" pitchFamily="18" charset="0"/>
                <a:cs typeface="Times New Roman" pitchFamily="18" charset="0"/>
              </a:rPr>
              <a:t> </a:t>
            </a:r>
            <a:r>
              <a:rPr lang="en-US" err="1">
                <a:latin typeface="Times New Roman" pitchFamily="18" charset="0"/>
                <a:cs typeface="Times New Roman" pitchFamily="18" charset="0"/>
              </a:rPr>
              <a:t>đồ</a:t>
            </a:r>
            <a:r>
              <a:rPr lang="en-US">
                <a:latin typeface="Times New Roman" pitchFamily="18" charset="0"/>
                <a:cs typeface="Times New Roman" pitchFamily="18" charset="0"/>
              </a:rPr>
              <a:t> </a:t>
            </a:r>
            <a:r>
              <a:rPr lang="en-US" err="1">
                <a:latin typeface="Times New Roman" pitchFamily="18" charset="0"/>
                <a:cs typeface="Times New Roman" pitchFamily="18" charset="0"/>
              </a:rPr>
              <a:t>luồng</a:t>
            </a:r>
            <a:r>
              <a:rPr lang="en-US">
                <a:latin typeface="Times New Roman" pitchFamily="18" charset="0"/>
                <a:cs typeface="Times New Roman" pitchFamily="18" charset="0"/>
              </a:rPr>
              <a:t> </a:t>
            </a:r>
            <a:r>
              <a:rPr lang="en-US" err="1">
                <a:latin typeface="Times New Roman" pitchFamily="18" charset="0"/>
                <a:cs typeface="Times New Roman" pitchFamily="18" charset="0"/>
              </a:rPr>
              <a:t>dữ</a:t>
            </a:r>
            <a:r>
              <a:rPr lang="en-US">
                <a:latin typeface="Times New Roman" pitchFamily="18" charset="0"/>
                <a:cs typeface="Times New Roman" pitchFamily="18" charset="0"/>
              </a:rPr>
              <a:t> </a:t>
            </a:r>
            <a:r>
              <a:rPr lang="en-US" err="1">
                <a:latin typeface="Times New Roman" pitchFamily="18" charset="0"/>
                <a:cs typeface="Times New Roman" pitchFamily="18" charset="0"/>
              </a:rPr>
              <a:t>liệu</a:t>
            </a:r>
            <a:r>
              <a:rPr lang="en-US">
                <a:latin typeface="Times New Roman" pitchFamily="18" charset="0"/>
                <a:cs typeface="Times New Roman" pitchFamily="18" charset="0"/>
              </a:rPr>
              <a:t> </a:t>
            </a:r>
            <a:r>
              <a:rPr lang="en-US" err="1">
                <a:latin typeface="Times New Roman" pitchFamily="18" charset="0"/>
                <a:cs typeface="Times New Roman" pitchFamily="18" charset="0"/>
              </a:rPr>
              <a:t>mức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đỉnh</a:t>
            </a:r>
            <a:endParaRPr lang="en-US">
              <a:latin typeface="Times New Roman" pitchFamily="18" charset="0"/>
              <a:cs typeface="Times New Roman" pitchFamily="18" charset="0"/>
            </a:endParaRPr>
          </a:p>
        </p:txBody>
      </p:sp>
      <p:pic>
        <p:nvPicPr>
          <p:cNvPr id="9" name="Picture 8" descr="muc-1.jpg"/>
          <p:cNvPicPr>
            <a:picLocks noChangeAspect="1"/>
          </p:cNvPicPr>
          <p:nvPr/>
        </p:nvPicPr>
        <p:blipFill>
          <a:blip r:embed="rId2"/>
          <a:stretch>
            <a:fillRect/>
          </a:stretch>
        </p:blipFill>
        <p:spPr>
          <a:xfrm>
            <a:off x="2574911" y="1344749"/>
            <a:ext cx="6746509" cy="51657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dưới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094075" y="6488668"/>
            <a:ext cx="5635256" cy="369332"/>
          </a:xfrm>
          <a:prstGeom prst="rect">
            <a:avLst/>
          </a:prstGeom>
          <a:noFill/>
        </p:spPr>
        <p:txBody>
          <a:bodyPr wrap="square" rtlCol="0">
            <a:spAutoFit/>
          </a:bodyPr>
          <a:lstStyle/>
          <a:p>
            <a:pPr algn="ctr"/>
            <a:r>
              <a:rPr lang="en-US" err="1">
                <a:latin typeface="Times New Roman" pitchFamily="18" charset="0"/>
                <a:cs typeface="Times New Roman" pitchFamily="18" charset="0"/>
              </a:rPr>
              <a:t>Hình</a:t>
            </a:r>
            <a:r>
              <a:rPr lang="en-US">
                <a:latin typeface="Times New Roman" pitchFamily="18" charset="0"/>
                <a:cs typeface="Times New Roman" pitchFamily="18" charset="0"/>
              </a:rPr>
              <a:t> 2.4 </a:t>
            </a:r>
            <a:r>
              <a:rPr lang="en-US" err="1">
                <a:latin typeface="Times New Roman" pitchFamily="18" charset="0"/>
                <a:cs typeface="Times New Roman" pitchFamily="18" charset="0"/>
              </a:rPr>
              <a:t>Chức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năng</a:t>
            </a:r>
            <a:r>
              <a:rPr lang="en-US">
                <a:latin typeface="Times New Roman" pitchFamily="18" charset="0"/>
                <a:cs typeface="Times New Roman" pitchFamily="18" charset="0"/>
              </a:rPr>
              <a:t> </a:t>
            </a:r>
            <a:r>
              <a:rPr lang="en-US" err="1">
                <a:latin typeface="Times New Roman" pitchFamily="18" charset="0"/>
                <a:cs typeface="Times New Roman" pitchFamily="18" charset="0"/>
              </a:rPr>
              <a:t>quản</a:t>
            </a:r>
            <a:r>
              <a:rPr lang="en-US">
                <a:latin typeface="Times New Roman" pitchFamily="18" charset="0"/>
                <a:cs typeface="Times New Roman" pitchFamily="18" charset="0"/>
              </a:rPr>
              <a:t> </a:t>
            </a:r>
            <a:r>
              <a:rPr lang="en-US" err="1">
                <a:latin typeface="Times New Roman" pitchFamily="18" charset="0"/>
                <a:cs typeface="Times New Roman" pitchFamily="18" charset="0"/>
              </a:rPr>
              <a:t>lý</a:t>
            </a:r>
            <a:r>
              <a:rPr lang="en-US">
                <a:latin typeface="Times New Roman" pitchFamily="18" charset="0"/>
                <a:cs typeface="Times New Roman" pitchFamily="18" charset="0"/>
              </a:rPr>
              <a:t> </a:t>
            </a:r>
            <a:r>
              <a:rPr lang="en-US" err="1">
                <a:latin typeface="Times New Roman" pitchFamily="18" charset="0"/>
                <a:cs typeface="Times New Roman" pitchFamily="18" charset="0"/>
              </a:rPr>
              <a:t>thành</a:t>
            </a:r>
            <a:r>
              <a:rPr lang="en-US">
                <a:latin typeface="Times New Roman" pitchFamily="18" charset="0"/>
                <a:cs typeface="Times New Roman" pitchFamily="18" charset="0"/>
              </a:rPr>
              <a:t> </a:t>
            </a:r>
            <a:r>
              <a:rPr lang="en-US" err="1">
                <a:latin typeface="Times New Roman" pitchFamily="18" charset="0"/>
                <a:cs typeface="Times New Roman" pitchFamily="18" charset="0"/>
              </a:rPr>
              <a:t>viên</a:t>
            </a:r>
            <a:endParaRPr lang="en-US">
              <a:latin typeface="Times New Roman" pitchFamily="18" charset="0"/>
              <a:cs typeface="Times New Roman" pitchFamily="18" charset="0"/>
            </a:endParaRPr>
          </a:p>
        </p:txBody>
      </p:sp>
      <p:pic>
        <p:nvPicPr>
          <p:cNvPr id="1026" name="Picture 2" descr="muc-1-quan-ly-thanh-vien"/>
          <p:cNvPicPr>
            <a:picLocks noChangeAspect="1" noChangeArrowheads="1"/>
          </p:cNvPicPr>
          <p:nvPr/>
        </p:nvPicPr>
        <p:blipFill>
          <a:blip r:embed="rId2"/>
          <a:stretch>
            <a:fillRect/>
          </a:stretch>
        </p:blipFill>
        <p:spPr bwMode="auto">
          <a:xfrm>
            <a:off x="1414126" y="1357331"/>
            <a:ext cx="9285910" cy="5000939"/>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err="1">
                <a:latin typeface="Times New Roman" pitchFamily="18" charset="0"/>
                <a:cs typeface="Times New Roman" pitchFamily="18" charset="0"/>
              </a:rPr>
              <a:t>Sơ</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đồ</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luồng</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dữ</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liệu</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mức</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dưới</a:t>
            </a:r>
            <a:r>
              <a:rPr lang="en-US" sz="3200">
                <a:latin typeface="Times New Roman" pitchFamily="18" charset="0"/>
                <a:cs typeface="Times New Roman" pitchFamily="18" charset="0"/>
              </a:rPr>
              <a:t> </a:t>
            </a:r>
            <a:r>
              <a:rPr lang="en-US" sz="3200" err="1">
                <a:latin typeface="Times New Roman" pitchFamily="18" charset="0"/>
                <a:cs typeface="Times New Roman" pitchFamily="18" charset="0"/>
              </a:rPr>
              <a:t>đỉnh</a:t>
            </a:r>
            <a:endParaRPr lang="en-US" sz="3200">
              <a:latin typeface="Times New Roman" pitchFamily="18" charset="0"/>
              <a:cs typeface="Times New Roman" pitchFamily="18" charset="0"/>
            </a:endParaRPr>
          </a:p>
        </p:txBody>
      </p:sp>
      <p:sp>
        <p:nvSpPr>
          <p:cNvPr id="8" name="TextBox 7"/>
          <p:cNvSpPr txBox="1"/>
          <p:nvPr/>
        </p:nvSpPr>
        <p:spPr>
          <a:xfrm>
            <a:off x="3944679" y="6488668"/>
            <a:ext cx="5635256" cy="369332"/>
          </a:xfrm>
          <a:prstGeom prst="rect">
            <a:avLst/>
          </a:prstGeom>
          <a:noFill/>
        </p:spPr>
        <p:txBody>
          <a:bodyPr wrap="square" rtlCol="0">
            <a:spAutoFit/>
          </a:bodyPr>
          <a:lstStyle/>
          <a:p>
            <a:r>
              <a:rPr lang="en-US" err="1">
                <a:latin typeface="Times New Roman" pitchFamily="18" charset="0"/>
                <a:cs typeface="Times New Roman" pitchFamily="18" charset="0"/>
              </a:rPr>
              <a:t>Hình</a:t>
            </a:r>
            <a:r>
              <a:rPr lang="en-US">
                <a:latin typeface="Times New Roman" pitchFamily="18" charset="0"/>
                <a:cs typeface="Times New Roman" pitchFamily="18" charset="0"/>
              </a:rPr>
              <a:t> 2.5 </a:t>
            </a:r>
            <a:r>
              <a:rPr lang="en-US" err="1">
                <a:latin typeface="Times New Roman" pitchFamily="18" charset="0"/>
                <a:cs typeface="Times New Roman" pitchFamily="18" charset="0"/>
              </a:rPr>
              <a:t>Chức</a:t>
            </a:r>
            <a:r>
              <a:rPr lang="en-US">
                <a:latin typeface="Times New Roman" pitchFamily="18" charset="0"/>
                <a:cs typeface="Times New Roman" pitchFamily="18" charset="0"/>
              </a:rPr>
              <a:t> </a:t>
            </a:r>
            <a:r>
              <a:rPr lang="en-US" err="1">
                <a:latin typeface="Times New Roman" pitchFamily="18" charset="0"/>
                <a:cs typeface="Times New Roman" pitchFamily="18" charset="0"/>
              </a:rPr>
              <a:t>năng</a:t>
            </a:r>
            <a:r>
              <a:rPr lang="en-US">
                <a:latin typeface="Times New Roman" pitchFamily="18" charset="0"/>
                <a:cs typeface="Times New Roman" pitchFamily="18" charset="0"/>
              </a:rPr>
              <a:t> </a:t>
            </a:r>
            <a:r>
              <a:rPr lang="en-US" err="1">
                <a:latin typeface="Times New Roman" pitchFamily="18" charset="0"/>
                <a:cs typeface="Times New Roman" pitchFamily="18" charset="0"/>
              </a:rPr>
              <a:t>quản</a:t>
            </a:r>
            <a:r>
              <a:rPr lang="en-US">
                <a:latin typeface="Times New Roman" pitchFamily="18" charset="0"/>
                <a:cs typeface="Times New Roman" pitchFamily="18" charset="0"/>
              </a:rPr>
              <a:t> </a:t>
            </a:r>
            <a:r>
              <a:rPr lang="en-US" err="1">
                <a:latin typeface="Times New Roman" pitchFamily="18" charset="0"/>
                <a:cs typeface="Times New Roman" pitchFamily="18" charset="0"/>
              </a:rPr>
              <a:t>lý</a:t>
            </a:r>
            <a:r>
              <a:rPr lang="en-US">
                <a:latin typeface="Times New Roman" pitchFamily="18" charset="0"/>
                <a:cs typeface="Times New Roman" pitchFamily="18" charset="0"/>
              </a:rPr>
              <a:t> </a:t>
            </a:r>
            <a:r>
              <a:rPr lang="en-US" err="1">
                <a:latin typeface="Times New Roman" pitchFamily="18" charset="0"/>
                <a:cs typeface="Times New Roman" pitchFamily="18" charset="0"/>
              </a:rPr>
              <a:t>sản</a:t>
            </a:r>
            <a:r>
              <a:rPr lang="en-US">
                <a:latin typeface="Times New Roman" pitchFamily="18" charset="0"/>
                <a:cs typeface="Times New Roman" pitchFamily="18" charset="0"/>
              </a:rPr>
              <a:t> </a:t>
            </a:r>
            <a:r>
              <a:rPr lang="en-US" err="1">
                <a:latin typeface="Times New Roman" pitchFamily="18" charset="0"/>
                <a:cs typeface="Times New Roman" pitchFamily="18" charset="0"/>
              </a:rPr>
              <a:t>phẩm</a:t>
            </a:r>
            <a:endParaRPr lang="en-US">
              <a:latin typeface="Times New Roman" pitchFamily="18" charset="0"/>
              <a:cs typeface="Times New Roman" pitchFamily="18" charset="0"/>
            </a:endParaRPr>
          </a:p>
        </p:txBody>
      </p:sp>
      <p:pic>
        <p:nvPicPr>
          <p:cNvPr id="6" name="Picture 5" descr="muc-1-quanly-san-pham.jpg"/>
          <p:cNvPicPr>
            <a:picLocks noChangeAspect="1"/>
          </p:cNvPicPr>
          <p:nvPr/>
        </p:nvPicPr>
        <p:blipFill>
          <a:blip r:embed="rId2"/>
          <a:stretch>
            <a:fillRect/>
          </a:stretch>
        </p:blipFill>
        <p:spPr>
          <a:xfrm>
            <a:off x="2115907" y="1301270"/>
            <a:ext cx="7926572" cy="51730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cademic Literature 16x9">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332</TotalTime>
  <Words>838</Words>
  <Application>Microsoft Office PowerPoint</Application>
  <PresentationFormat>Widescreen</PresentationFormat>
  <Paragraphs>90</Paragraphs>
  <Slides>25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Euphemia</vt:lpstr>
      <vt:lpstr>Plantagenet Cherokee</vt:lpstr>
      <vt:lpstr>Tahoma</vt:lpstr>
      <vt:lpstr>Times New Roman</vt:lpstr>
      <vt:lpstr>Wingdings</vt:lpstr>
      <vt:lpstr>Academic Literature 16x9</vt:lpstr>
      <vt:lpstr>Báo Cáo ĐỒ ÁN TỐT NGHIỆP ĐẠI HỌC</vt:lpstr>
      <vt:lpstr>Nội dung đồ án</vt:lpstr>
      <vt:lpstr>I. Lý do chọn đề tài, mục đích và yêu cầu</vt:lpstr>
      <vt:lpstr>II. Phân tích và thiết kế hệ thống</vt:lpstr>
      <vt:lpstr>Sơ đồ chức năng của hệ thống</vt:lpstr>
      <vt:lpstr>Sơ đồ ngữ cảnh</vt:lpstr>
      <vt:lpstr>Sơ đồ luồng dữ liệu mức đỉnh</vt:lpstr>
      <vt:lpstr>Sơ đồ luồng dữ liệu mức dưới đỉnh</vt:lpstr>
      <vt:lpstr>Sơ đồ luồng dữ liệu mức dưới đỉnh</vt:lpstr>
      <vt:lpstr>Sơ đồ luồng dữ liệu mức dưới đỉnh</vt:lpstr>
      <vt:lpstr>Sơ đồ luồng dữ liệu mức dưới đỉnh</vt:lpstr>
      <vt:lpstr>Sơ đồ luồng dữ liệu mức dưới đỉnh</vt:lpstr>
      <vt:lpstr>Mô hình khái niệm dữ liệu</vt:lpstr>
      <vt:lpstr>Cơ sở dữ liệu</vt:lpstr>
      <vt:lpstr>III. Công cụ thực hiện</vt:lpstr>
      <vt:lpstr>IV. Kết quả chương trình</vt:lpstr>
      <vt:lpstr>Một số giao diện chương trình</vt:lpstr>
      <vt:lpstr>PowerPoint Presentation</vt:lpstr>
      <vt:lpstr>PowerPoint Presentation</vt:lpstr>
      <vt:lpstr>PowerPoint Presentation</vt:lpstr>
      <vt:lpstr>PowerPoint Presentation</vt:lpstr>
      <vt:lpstr>PowerPoint Presentation</vt:lpstr>
      <vt:lpstr>PowerPoint Presentation</vt:lpstr>
      <vt:lpstr>V. Tổng kết</vt:lpstr>
      <vt:lpstr>Lời cẢm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With Picture Layout</dc:title>
  <dc:creator>Tu Cao</dc:creator>
  <cp:lastModifiedBy>Quý Nguyễn</cp:lastModifiedBy>
  <cp:revision>60</cp:revision>
  <dcterms:created xsi:type="dcterms:W3CDTF">2014-04-17T22:28:38Z</dcterms:created>
  <dcterms:modified xsi:type="dcterms:W3CDTF">2025-05-06T14:54:26Z</dcterms:modified>
</cp:coreProperties>
</file>

<file path=docProps/thumbnail.jpeg>
</file>